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3"/>
  </p:notesMasterIdLst>
  <p:sldIdLst>
    <p:sldId id="306" r:id="rId2"/>
    <p:sldId id="257" r:id="rId3"/>
    <p:sldId id="259" r:id="rId4"/>
    <p:sldId id="296" r:id="rId5"/>
    <p:sldId id="305" r:id="rId6"/>
    <p:sldId id="297" r:id="rId7"/>
    <p:sldId id="307" r:id="rId8"/>
    <p:sldId id="308" r:id="rId9"/>
    <p:sldId id="309" r:id="rId10"/>
    <p:sldId id="310" r:id="rId11"/>
    <p:sldId id="311" r:id="rId12"/>
    <p:sldId id="312" r:id="rId13"/>
    <p:sldId id="314" r:id="rId14"/>
    <p:sldId id="301" r:id="rId15"/>
    <p:sldId id="316" r:id="rId16"/>
    <p:sldId id="320" r:id="rId17"/>
    <p:sldId id="318" r:id="rId18"/>
    <p:sldId id="319" r:id="rId19"/>
    <p:sldId id="317" r:id="rId20"/>
    <p:sldId id="315" r:id="rId21"/>
    <p:sldId id="268" r:id="rId22"/>
  </p:sldIdLst>
  <p:sldSz cx="9144000" cy="5143500" type="screen16x9"/>
  <p:notesSz cx="6858000" cy="9144000"/>
  <p:embeddedFontLst>
    <p:embeddedFont>
      <p:font typeface="Arial Black" panose="020B0A04020102020204" pitchFamily="34" charset="0"/>
      <p:bold r:id="rId24"/>
    </p:embeddedFont>
    <p:embeddedFont>
      <p:font typeface="Calibri" panose="020F0502020204030204" pitchFamily="34" charset="0"/>
      <p:regular r:id="rId25"/>
      <p:bold r:id="rId26"/>
      <p:italic r:id="rId27"/>
      <p:boldItalic r:id="rId28"/>
    </p:embeddedFont>
    <p:embeddedFont>
      <p:font typeface="Century" panose="02040604050505020304" pitchFamily="18" charset="0"/>
      <p:regular r:id="rId29"/>
    </p:embeddedFont>
    <p:embeddedFont>
      <p:font typeface="Comic Sans MS" panose="030F0702030302020204" pitchFamily="66" charset="0"/>
      <p:regular r:id="rId30"/>
      <p:bold r:id="rId31"/>
      <p:italic r:id="rId32"/>
      <p:boldItalic r:id="rId33"/>
    </p:embeddedFont>
    <p:embeddedFont>
      <p:font typeface="Javanese Text" panose="02000000000000000000" pitchFamily="2" charset="0"/>
      <p:regular r:id="rId34"/>
    </p:embeddedFont>
    <p:embeddedFont>
      <p:font typeface="Roboto" panose="02000000000000000000" pitchFamily="2" charset="0"/>
      <p:regular r:id="rId35"/>
      <p:bold r:id="rId36"/>
      <p:italic r:id="rId37"/>
      <p:boldItalic r:id="rId38"/>
    </p:embeddedFont>
    <p:embeddedFont>
      <p:font typeface="Roboto Slab" panose="020B0604020202020204" charset="0"/>
      <p:regular r:id="rId39"/>
      <p:bold r:id="rId40"/>
    </p:embeddedFont>
    <p:embeddedFont>
      <p:font typeface="Source Sans Pro" panose="020B050303040302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41" autoAdjust="0"/>
  </p:normalViewPr>
  <p:slideViewPr>
    <p:cSldViewPr snapToGrid="0">
      <p:cViewPr varScale="1">
        <p:scale>
          <a:sx n="119" d="100"/>
          <a:sy n="119" d="100"/>
        </p:scale>
        <p:origin x="41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USH" userId="12654e0ab21d46e0" providerId="LiveId" clId="{BA77965A-4BFD-4E6F-A34B-6C054AD56EAC}"/>
    <pc:docChg chg="undo custSel addSld delSld modSld">
      <pc:chgData name="AYUSH" userId="12654e0ab21d46e0" providerId="LiveId" clId="{BA77965A-4BFD-4E6F-A34B-6C054AD56EAC}" dt="2022-05-26T11:34:34.057" v="1088" actId="20577"/>
      <pc:docMkLst>
        <pc:docMk/>
      </pc:docMkLst>
      <pc:sldChg chg="del">
        <pc:chgData name="AYUSH" userId="12654e0ab21d46e0" providerId="LiveId" clId="{BA77965A-4BFD-4E6F-A34B-6C054AD56EAC}" dt="2022-05-26T09:45:50.246" v="1" actId="2696"/>
        <pc:sldMkLst>
          <pc:docMk/>
          <pc:sldMk cId="0" sldId="256"/>
        </pc:sldMkLst>
      </pc:sldChg>
      <pc:sldChg chg="addSp delSp modSp mod">
        <pc:chgData name="AYUSH" userId="12654e0ab21d46e0" providerId="LiveId" clId="{BA77965A-4BFD-4E6F-A34B-6C054AD56EAC}" dt="2022-05-26T11:17:44.218" v="1050" actId="20577"/>
        <pc:sldMkLst>
          <pc:docMk/>
          <pc:sldMk cId="0" sldId="257"/>
        </pc:sldMkLst>
        <pc:spChg chg="add del">
          <ac:chgData name="AYUSH" userId="12654e0ab21d46e0" providerId="LiveId" clId="{BA77965A-4BFD-4E6F-A34B-6C054AD56EAC}" dt="2022-05-26T11:13:43.181" v="945" actId="21"/>
          <ac:spMkLst>
            <pc:docMk/>
            <pc:sldMk cId="0" sldId="257"/>
            <ac:spMk id="8" creationId="{0F250D42-7DA2-29B9-6981-A4D42B5D1049}"/>
          </ac:spMkLst>
        </pc:spChg>
        <pc:spChg chg="mod">
          <ac:chgData name="AYUSH" userId="12654e0ab21d46e0" providerId="LiveId" clId="{BA77965A-4BFD-4E6F-A34B-6C054AD56EAC}" dt="2022-05-26T11:16:53.024" v="1048" actId="115"/>
          <ac:spMkLst>
            <pc:docMk/>
            <pc:sldMk cId="0" sldId="257"/>
            <ac:spMk id="75" creationId="{00000000-0000-0000-0000-000000000000}"/>
          </ac:spMkLst>
        </pc:spChg>
        <pc:spChg chg="mod">
          <ac:chgData name="AYUSH" userId="12654e0ab21d46e0" providerId="LiveId" clId="{BA77965A-4BFD-4E6F-A34B-6C054AD56EAC}" dt="2022-05-26T11:17:44.218" v="1050" actId="20577"/>
          <ac:spMkLst>
            <pc:docMk/>
            <pc:sldMk cId="0" sldId="257"/>
            <ac:spMk id="76" creationId="{00000000-0000-0000-0000-000000000000}"/>
          </ac:spMkLst>
        </pc:spChg>
      </pc:sldChg>
      <pc:sldChg chg="modSp mod">
        <pc:chgData name="AYUSH" userId="12654e0ab21d46e0" providerId="LiveId" clId="{BA77965A-4BFD-4E6F-A34B-6C054AD56EAC}" dt="2022-05-26T11:05:06.349" v="759" actId="1076"/>
        <pc:sldMkLst>
          <pc:docMk/>
          <pc:sldMk cId="0" sldId="259"/>
        </pc:sldMkLst>
        <pc:spChg chg="mod">
          <ac:chgData name="AYUSH" userId="12654e0ab21d46e0" providerId="LiveId" clId="{BA77965A-4BFD-4E6F-A34B-6C054AD56EAC}" dt="2022-05-26T11:05:06.349" v="759" actId="1076"/>
          <ac:spMkLst>
            <pc:docMk/>
            <pc:sldMk cId="0" sldId="259"/>
            <ac:spMk id="97" creationId="{00000000-0000-0000-0000-000000000000}"/>
          </ac:spMkLst>
        </pc:spChg>
        <pc:spChg chg="mod">
          <ac:chgData name="AYUSH" userId="12654e0ab21d46e0" providerId="LiveId" clId="{BA77965A-4BFD-4E6F-A34B-6C054AD56EAC}" dt="2022-05-26T11:05:05.260" v="758" actId="14100"/>
          <ac:spMkLst>
            <pc:docMk/>
            <pc:sldMk cId="0" sldId="259"/>
            <ac:spMk id="98" creationId="{00000000-0000-0000-0000-000000000000}"/>
          </ac:spMkLst>
        </pc:spChg>
      </pc:sldChg>
      <pc:sldChg chg="modSp mod">
        <pc:chgData name="AYUSH" userId="12654e0ab21d46e0" providerId="LiveId" clId="{BA77965A-4BFD-4E6F-A34B-6C054AD56EAC}" dt="2022-05-26T11:05:26.967" v="762" actId="122"/>
        <pc:sldMkLst>
          <pc:docMk/>
          <pc:sldMk cId="1066929396" sldId="296"/>
        </pc:sldMkLst>
        <pc:spChg chg="mod">
          <ac:chgData name="AYUSH" userId="12654e0ab21d46e0" providerId="LiveId" clId="{BA77965A-4BFD-4E6F-A34B-6C054AD56EAC}" dt="2022-05-26T11:05:26.967" v="762" actId="122"/>
          <ac:spMkLst>
            <pc:docMk/>
            <pc:sldMk cId="1066929396" sldId="296"/>
            <ac:spMk id="2" creationId="{00000000-0000-0000-0000-000000000000}"/>
          </ac:spMkLst>
        </pc:spChg>
        <pc:spChg chg="mod">
          <ac:chgData name="AYUSH" userId="12654e0ab21d46e0" providerId="LiveId" clId="{BA77965A-4BFD-4E6F-A34B-6C054AD56EAC}" dt="2022-05-26T09:53:07.299" v="56" actId="14100"/>
          <ac:spMkLst>
            <pc:docMk/>
            <pc:sldMk cId="1066929396" sldId="296"/>
            <ac:spMk id="3" creationId="{00000000-0000-0000-0000-000000000000}"/>
          </ac:spMkLst>
        </pc:spChg>
      </pc:sldChg>
      <pc:sldChg chg="addSp delSp modSp mod">
        <pc:chgData name="AYUSH" userId="12654e0ab21d46e0" providerId="LiveId" clId="{BA77965A-4BFD-4E6F-A34B-6C054AD56EAC}" dt="2022-05-26T09:57:16.147" v="90" actId="14100"/>
        <pc:sldMkLst>
          <pc:docMk/>
          <pc:sldMk cId="251226771" sldId="297"/>
        </pc:sldMkLst>
        <pc:spChg chg="del">
          <ac:chgData name="AYUSH" userId="12654e0ab21d46e0" providerId="LiveId" clId="{BA77965A-4BFD-4E6F-A34B-6C054AD56EAC}" dt="2022-05-26T09:55:07.136" v="71" actId="21"/>
          <ac:spMkLst>
            <pc:docMk/>
            <pc:sldMk cId="251226771" sldId="297"/>
            <ac:spMk id="2" creationId="{00000000-0000-0000-0000-000000000000}"/>
          </ac:spMkLst>
        </pc:spChg>
        <pc:spChg chg="mod">
          <ac:chgData name="AYUSH" userId="12654e0ab21d46e0" providerId="LiveId" clId="{BA77965A-4BFD-4E6F-A34B-6C054AD56EAC}" dt="2022-05-26T09:57:16.147" v="90" actId="14100"/>
          <ac:spMkLst>
            <pc:docMk/>
            <pc:sldMk cId="251226771" sldId="297"/>
            <ac:spMk id="3" creationId="{00000000-0000-0000-0000-000000000000}"/>
          </ac:spMkLst>
        </pc:spChg>
        <pc:spChg chg="add del mod">
          <ac:chgData name="AYUSH" userId="12654e0ab21d46e0" providerId="LiveId" clId="{BA77965A-4BFD-4E6F-A34B-6C054AD56EAC}" dt="2022-05-26T09:55:13.364" v="72" actId="21"/>
          <ac:spMkLst>
            <pc:docMk/>
            <pc:sldMk cId="251226771" sldId="297"/>
            <ac:spMk id="5" creationId="{A8F31AE3-7754-1C1D-204D-68987BD52202}"/>
          </ac:spMkLst>
        </pc:spChg>
      </pc:sldChg>
      <pc:sldChg chg="del">
        <pc:chgData name="AYUSH" userId="12654e0ab21d46e0" providerId="LiveId" clId="{BA77965A-4BFD-4E6F-A34B-6C054AD56EAC}" dt="2022-05-26T10:37:08.355" v="608" actId="2696"/>
        <pc:sldMkLst>
          <pc:docMk/>
          <pc:sldMk cId="3230450293" sldId="299"/>
        </pc:sldMkLst>
      </pc:sldChg>
      <pc:sldChg chg="addSp delSp modSp mod">
        <pc:chgData name="AYUSH" userId="12654e0ab21d46e0" providerId="LiveId" clId="{BA77965A-4BFD-4E6F-A34B-6C054AD56EAC}" dt="2022-05-26T10:36:47.066" v="606" actId="1076"/>
        <pc:sldMkLst>
          <pc:docMk/>
          <pc:sldMk cId="1452357612" sldId="300"/>
        </pc:sldMkLst>
        <pc:spChg chg="mod">
          <ac:chgData name="AYUSH" userId="12654e0ab21d46e0" providerId="LiveId" clId="{BA77965A-4BFD-4E6F-A34B-6C054AD56EAC}" dt="2022-05-26T10:27:45.531" v="521" actId="122"/>
          <ac:spMkLst>
            <pc:docMk/>
            <pc:sldMk cId="1452357612" sldId="300"/>
            <ac:spMk id="2" creationId="{00000000-0000-0000-0000-000000000000}"/>
          </ac:spMkLst>
        </pc:spChg>
        <pc:spChg chg="add del mod">
          <ac:chgData name="AYUSH" userId="12654e0ab21d46e0" providerId="LiveId" clId="{BA77965A-4BFD-4E6F-A34B-6C054AD56EAC}" dt="2022-05-26T10:30:31.907" v="551" actId="21"/>
          <ac:spMkLst>
            <pc:docMk/>
            <pc:sldMk cId="1452357612" sldId="300"/>
            <ac:spMk id="3" creationId="{00000000-0000-0000-0000-000000000000}"/>
          </ac:spMkLst>
        </pc:spChg>
        <pc:spChg chg="add del mod">
          <ac:chgData name="AYUSH" userId="12654e0ab21d46e0" providerId="LiveId" clId="{BA77965A-4BFD-4E6F-A34B-6C054AD56EAC}" dt="2022-05-26T10:29:07.777" v="536"/>
          <ac:spMkLst>
            <pc:docMk/>
            <pc:sldMk cId="1452357612" sldId="300"/>
            <ac:spMk id="5" creationId="{77181435-F8D2-05FC-BF68-446327451C10}"/>
          </ac:spMkLst>
        </pc:spChg>
        <pc:spChg chg="add del mod">
          <ac:chgData name="AYUSH" userId="12654e0ab21d46e0" providerId="LiveId" clId="{BA77965A-4BFD-4E6F-A34B-6C054AD56EAC}" dt="2022-05-26T10:29:07.777" v="536"/>
          <ac:spMkLst>
            <pc:docMk/>
            <pc:sldMk cId="1452357612" sldId="300"/>
            <ac:spMk id="6" creationId="{51AB1478-E004-C62D-8F7B-706BE362E9CF}"/>
          </ac:spMkLst>
        </pc:spChg>
        <pc:spChg chg="add del mod">
          <ac:chgData name="AYUSH" userId="12654e0ab21d46e0" providerId="LiveId" clId="{BA77965A-4BFD-4E6F-A34B-6C054AD56EAC}" dt="2022-05-26T10:28:44.105" v="530"/>
          <ac:spMkLst>
            <pc:docMk/>
            <pc:sldMk cId="1452357612" sldId="300"/>
            <ac:spMk id="7" creationId="{02BA89C1-8A71-D9F3-F849-A0EADC90466B}"/>
          </ac:spMkLst>
        </pc:spChg>
        <pc:spChg chg="add del mod">
          <ac:chgData name="AYUSH" userId="12654e0ab21d46e0" providerId="LiveId" clId="{BA77965A-4BFD-4E6F-A34B-6C054AD56EAC}" dt="2022-05-26T10:28:44.105" v="530"/>
          <ac:spMkLst>
            <pc:docMk/>
            <pc:sldMk cId="1452357612" sldId="300"/>
            <ac:spMk id="8" creationId="{968EFBCB-D4DE-2745-93A9-90EC917A03CB}"/>
          </ac:spMkLst>
        </pc:spChg>
        <pc:spChg chg="add del mod">
          <ac:chgData name="AYUSH" userId="12654e0ab21d46e0" providerId="LiveId" clId="{BA77965A-4BFD-4E6F-A34B-6C054AD56EAC}" dt="2022-05-26T10:30:22.146" v="549" actId="14100"/>
          <ac:spMkLst>
            <pc:docMk/>
            <pc:sldMk cId="1452357612" sldId="300"/>
            <ac:spMk id="9" creationId="{0218736C-1EA6-5D9E-EF75-257DFBEC979B}"/>
          </ac:spMkLst>
        </pc:spChg>
        <pc:spChg chg="add del mod">
          <ac:chgData name="AYUSH" userId="12654e0ab21d46e0" providerId="LiveId" clId="{BA77965A-4BFD-4E6F-A34B-6C054AD56EAC}" dt="2022-05-26T10:32:41.241" v="572" actId="1076"/>
          <ac:spMkLst>
            <pc:docMk/>
            <pc:sldMk cId="1452357612" sldId="300"/>
            <ac:spMk id="10" creationId="{8A8C6279-6E33-E311-93BE-B7F7B448C609}"/>
          </ac:spMkLst>
        </pc:spChg>
        <pc:spChg chg="add del mod">
          <ac:chgData name="AYUSH" userId="12654e0ab21d46e0" providerId="LiveId" clId="{BA77965A-4BFD-4E6F-A34B-6C054AD56EAC}" dt="2022-05-26T10:32:12.314" v="567" actId="21"/>
          <ac:spMkLst>
            <pc:docMk/>
            <pc:sldMk cId="1452357612" sldId="300"/>
            <ac:spMk id="11" creationId="{821EE95C-5F34-FC2B-C32B-BD1F4E2493B9}"/>
          </ac:spMkLst>
        </pc:spChg>
        <pc:spChg chg="add mod">
          <ac:chgData name="AYUSH" userId="12654e0ab21d46e0" providerId="LiveId" clId="{BA77965A-4BFD-4E6F-A34B-6C054AD56EAC}" dt="2022-05-26T10:32:25.377" v="569" actId="1076"/>
          <ac:spMkLst>
            <pc:docMk/>
            <pc:sldMk cId="1452357612" sldId="300"/>
            <ac:spMk id="12" creationId="{2F9D94F8-C5D0-8D98-089A-1EE458B5EA7C}"/>
          </ac:spMkLst>
        </pc:spChg>
        <pc:spChg chg="add del mod">
          <ac:chgData name="AYUSH" userId="12654e0ab21d46e0" providerId="LiveId" clId="{BA77965A-4BFD-4E6F-A34B-6C054AD56EAC}" dt="2022-05-26T10:34:04.951" v="584" actId="21"/>
          <ac:spMkLst>
            <pc:docMk/>
            <pc:sldMk cId="1452357612" sldId="300"/>
            <ac:spMk id="13" creationId="{832CD9BF-1CE6-B651-0860-3A9FA36F1F81}"/>
          </ac:spMkLst>
        </pc:spChg>
        <pc:spChg chg="add del mod">
          <ac:chgData name="AYUSH" userId="12654e0ab21d46e0" providerId="LiveId" clId="{BA77965A-4BFD-4E6F-A34B-6C054AD56EAC}" dt="2022-05-26T10:35:06.559" v="592" actId="1076"/>
          <ac:spMkLst>
            <pc:docMk/>
            <pc:sldMk cId="1452357612" sldId="300"/>
            <ac:spMk id="14" creationId="{F6EF89DC-5A36-B239-2219-48CCD8A3D1D5}"/>
          </ac:spMkLst>
        </pc:spChg>
        <pc:spChg chg="add del">
          <ac:chgData name="AYUSH" userId="12654e0ab21d46e0" providerId="LiveId" clId="{BA77965A-4BFD-4E6F-A34B-6C054AD56EAC}" dt="2022-05-26T10:35:38.800" v="594" actId="21"/>
          <ac:spMkLst>
            <pc:docMk/>
            <pc:sldMk cId="1452357612" sldId="300"/>
            <ac:spMk id="15" creationId="{AEB1DE20-B0EB-FF6F-ADDF-9DA81F6CAFF7}"/>
          </ac:spMkLst>
        </pc:spChg>
        <pc:spChg chg="add mod">
          <ac:chgData name="AYUSH" userId="12654e0ab21d46e0" providerId="LiveId" clId="{BA77965A-4BFD-4E6F-A34B-6C054AD56EAC}" dt="2022-05-26T10:36:25.860" v="603" actId="1076"/>
          <ac:spMkLst>
            <pc:docMk/>
            <pc:sldMk cId="1452357612" sldId="300"/>
            <ac:spMk id="16" creationId="{E1C05635-A45D-1336-E6F9-554425E42474}"/>
          </ac:spMkLst>
        </pc:spChg>
        <pc:picChg chg="add del">
          <ac:chgData name="AYUSH" userId="12654e0ab21d46e0" providerId="LiveId" clId="{BA77965A-4BFD-4E6F-A34B-6C054AD56EAC}" dt="2022-05-26T10:29:12.023" v="538" actId="21"/>
          <ac:picMkLst>
            <pc:docMk/>
            <pc:sldMk cId="1452357612" sldId="300"/>
            <ac:picMk id="4" creationId="{00000000-0000-0000-0000-000000000000}"/>
          </ac:picMkLst>
        </pc:picChg>
        <pc:picChg chg="add del mod">
          <ac:chgData name="AYUSH" userId="12654e0ab21d46e0" providerId="LiveId" clId="{BA77965A-4BFD-4E6F-A34B-6C054AD56EAC}" dt="2022-05-26T10:29:07.777" v="536"/>
          <ac:picMkLst>
            <pc:docMk/>
            <pc:sldMk cId="1452357612" sldId="300"/>
            <ac:picMk id="5121" creationId="{D832CD8D-84CE-3899-8CB3-9FCD8F3E34A9}"/>
          </ac:picMkLst>
        </pc:picChg>
        <pc:picChg chg="add del mod">
          <ac:chgData name="AYUSH" userId="12654e0ab21d46e0" providerId="LiveId" clId="{BA77965A-4BFD-4E6F-A34B-6C054AD56EAC}" dt="2022-05-26T10:28:44.105" v="530"/>
          <ac:picMkLst>
            <pc:docMk/>
            <pc:sldMk cId="1452357612" sldId="300"/>
            <ac:picMk id="5124" creationId="{17E92034-2EE3-7961-2B94-674B1560D27D}"/>
          </ac:picMkLst>
        </pc:picChg>
        <pc:picChg chg="add del mod">
          <ac:chgData name="AYUSH" userId="12654e0ab21d46e0" providerId="LiveId" clId="{BA77965A-4BFD-4E6F-A34B-6C054AD56EAC}" dt="2022-05-26T10:36:47.066" v="606" actId="1076"/>
          <ac:picMkLst>
            <pc:docMk/>
            <pc:sldMk cId="1452357612" sldId="300"/>
            <ac:picMk id="5127" creationId="{6679BFA3-5DB0-CAB0-313A-066E43F3468B}"/>
          </ac:picMkLst>
        </pc:picChg>
        <pc:picChg chg="add mod">
          <ac:chgData name="AYUSH" userId="12654e0ab21d46e0" providerId="LiveId" clId="{BA77965A-4BFD-4E6F-A34B-6C054AD56EAC}" dt="2022-05-26T10:36:39.207" v="604" actId="14100"/>
          <ac:picMkLst>
            <pc:docMk/>
            <pc:sldMk cId="1452357612" sldId="300"/>
            <ac:picMk id="5130" creationId="{DE1987F4-575C-1D44-1CB3-D9F97D370DFD}"/>
          </ac:picMkLst>
        </pc:picChg>
        <pc:picChg chg="add del mod">
          <ac:chgData name="AYUSH" userId="12654e0ab21d46e0" providerId="LiveId" clId="{BA77965A-4BFD-4E6F-A34B-6C054AD56EAC}" dt="2022-05-26T10:34:12.413" v="587" actId="1076"/>
          <ac:picMkLst>
            <pc:docMk/>
            <pc:sldMk cId="1452357612" sldId="300"/>
            <ac:picMk id="5133" creationId="{C8E48906-C45F-016E-DB75-2F8C3F95BDE8}"/>
          </ac:picMkLst>
        </pc:picChg>
        <pc:picChg chg="add mod">
          <ac:chgData name="AYUSH" userId="12654e0ab21d46e0" providerId="LiveId" clId="{BA77965A-4BFD-4E6F-A34B-6C054AD56EAC}" dt="2022-05-26T10:36:11.865" v="602" actId="1076"/>
          <ac:picMkLst>
            <pc:docMk/>
            <pc:sldMk cId="1452357612" sldId="300"/>
            <ac:picMk id="5136" creationId="{72DEF9FB-89FC-12F6-EC20-827108397052}"/>
          </ac:picMkLst>
        </pc:picChg>
      </pc:sldChg>
      <pc:sldChg chg="modSp mod">
        <pc:chgData name="AYUSH" userId="12654e0ab21d46e0" providerId="LiveId" clId="{BA77965A-4BFD-4E6F-A34B-6C054AD56EAC}" dt="2022-05-26T11:32:34.351" v="1082" actId="14100"/>
        <pc:sldMkLst>
          <pc:docMk/>
          <pc:sldMk cId="1833378948" sldId="301"/>
        </pc:sldMkLst>
        <pc:spChg chg="mod">
          <ac:chgData name="AYUSH" userId="12654e0ab21d46e0" providerId="LiveId" clId="{BA77965A-4BFD-4E6F-A34B-6C054AD56EAC}" dt="2022-05-26T11:31:17.311" v="1074" actId="14100"/>
          <ac:spMkLst>
            <pc:docMk/>
            <pc:sldMk cId="1833378948" sldId="301"/>
            <ac:spMk id="2" creationId="{00000000-0000-0000-0000-000000000000}"/>
          </ac:spMkLst>
        </pc:spChg>
        <pc:spChg chg="mod">
          <ac:chgData name="AYUSH" userId="12654e0ab21d46e0" providerId="LiveId" clId="{BA77965A-4BFD-4E6F-A34B-6C054AD56EAC}" dt="2022-05-26T11:32:34.351" v="1082" actId="14100"/>
          <ac:spMkLst>
            <pc:docMk/>
            <pc:sldMk cId="1833378948" sldId="301"/>
            <ac:spMk id="3" creationId="{00000000-0000-0000-0000-000000000000}"/>
          </ac:spMkLst>
        </pc:spChg>
      </pc:sldChg>
      <pc:sldChg chg="delSp modSp mod">
        <pc:chgData name="AYUSH" userId="12654e0ab21d46e0" providerId="LiveId" clId="{BA77965A-4BFD-4E6F-A34B-6C054AD56EAC}" dt="2022-05-26T11:34:09.748" v="1086" actId="20577"/>
        <pc:sldMkLst>
          <pc:docMk/>
          <pc:sldMk cId="2270363540" sldId="302"/>
        </pc:sldMkLst>
        <pc:spChg chg="mod">
          <ac:chgData name="AYUSH" userId="12654e0ab21d46e0" providerId="LiveId" clId="{BA77965A-4BFD-4E6F-A34B-6C054AD56EAC}" dt="2022-05-26T11:34:09.748" v="1086" actId="20577"/>
          <ac:spMkLst>
            <pc:docMk/>
            <pc:sldMk cId="2270363540" sldId="302"/>
            <ac:spMk id="2" creationId="{00000000-0000-0000-0000-000000000000}"/>
          </ac:spMkLst>
        </pc:spChg>
        <pc:picChg chg="del">
          <ac:chgData name="AYUSH" userId="12654e0ab21d46e0" providerId="LiveId" clId="{BA77965A-4BFD-4E6F-A34B-6C054AD56EAC}" dt="2022-05-26T10:16:10.314" v="329" actId="21"/>
          <ac:picMkLst>
            <pc:docMk/>
            <pc:sldMk cId="2270363540" sldId="302"/>
            <ac:picMk id="1026" creationId="{00000000-0000-0000-0000-000000000000}"/>
          </ac:picMkLst>
        </pc:picChg>
      </pc:sldChg>
      <pc:sldChg chg="modSp mod">
        <pc:chgData name="AYUSH" userId="12654e0ab21d46e0" providerId="LiveId" clId="{BA77965A-4BFD-4E6F-A34B-6C054AD56EAC}" dt="2022-05-26T11:07:47.750" v="790" actId="20577"/>
        <pc:sldMkLst>
          <pc:docMk/>
          <pc:sldMk cId="2180089199" sldId="303"/>
        </pc:sldMkLst>
        <pc:spChg chg="mod">
          <ac:chgData name="AYUSH" userId="12654e0ab21d46e0" providerId="LiveId" clId="{BA77965A-4BFD-4E6F-A34B-6C054AD56EAC}" dt="2022-05-26T11:07:38.170" v="788" actId="122"/>
          <ac:spMkLst>
            <pc:docMk/>
            <pc:sldMk cId="2180089199" sldId="303"/>
            <ac:spMk id="2" creationId="{00000000-0000-0000-0000-000000000000}"/>
          </ac:spMkLst>
        </pc:spChg>
        <pc:spChg chg="mod">
          <ac:chgData name="AYUSH" userId="12654e0ab21d46e0" providerId="LiveId" clId="{BA77965A-4BFD-4E6F-A34B-6C054AD56EAC}" dt="2022-05-26T11:07:47.750" v="790" actId="20577"/>
          <ac:spMkLst>
            <pc:docMk/>
            <pc:sldMk cId="2180089199" sldId="303"/>
            <ac:spMk id="3" creationId="{00000000-0000-0000-0000-000000000000}"/>
          </ac:spMkLst>
        </pc:spChg>
      </pc:sldChg>
      <pc:sldChg chg="delSp modSp mod">
        <pc:chgData name="AYUSH" userId="12654e0ab21d46e0" providerId="LiveId" clId="{BA77965A-4BFD-4E6F-A34B-6C054AD56EAC}" dt="2022-05-26T09:54:29.103" v="68" actId="14100"/>
        <pc:sldMkLst>
          <pc:docMk/>
          <pc:sldMk cId="1426904478" sldId="305"/>
        </pc:sldMkLst>
        <pc:spChg chg="del mod">
          <ac:chgData name="AYUSH" userId="12654e0ab21d46e0" providerId="LiveId" clId="{BA77965A-4BFD-4E6F-A34B-6C054AD56EAC}" dt="2022-05-26T09:53:57.308" v="62" actId="21"/>
          <ac:spMkLst>
            <pc:docMk/>
            <pc:sldMk cId="1426904478" sldId="305"/>
            <ac:spMk id="2" creationId="{00000000-0000-0000-0000-000000000000}"/>
          </ac:spMkLst>
        </pc:spChg>
        <pc:spChg chg="mod">
          <ac:chgData name="AYUSH" userId="12654e0ab21d46e0" providerId="LiveId" clId="{BA77965A-4BFD-4E6F-A34B-6C054AD56EAC}" dt="2022-05-26T09:54:29.103" v="68" actId="14100"/>
          <ac:spMkLst>
            <pc:docMk/>
            <pc:sldMk cId="1426904478" sldId="305"/>
            <ac:spMk id="3" creationId="{00000000-0000-0000-0000-000000000000}"/>
          </ac:spMkLst>
        </pc:spChg>
      </pc:sldChg>
      <pc:sldChg chg="modSp add mod">
        <pc:chgData name="AYUSH" userId="12654e0ab21d46e0" providerId="LiveId" clId="{BA77965A-4BFD-4E6F-A34B-6C054AD56EAC}" dt="2022-05-26T11:17:05.827" v="1049" actId="14100"/>
        <pc:sldMkLst>
          <pc:docMk/>
          <pc:sldMk cId="0" sldId="306"/>
        </pc:sldMkLst>
        <pc:picChg chg="mod">
          <ac:chgData name="AYUSH" userId="12654e0ab21d46e0" providerId="LiveId" clId="{BA77965A-4BFD-4E6F-A34B-6C054AD56EAC}" dt="2022-05-26T11:17:05.827" v="1049" actId="14100"/>
          <ac:picMkLst>
            <pc:docMk/>
            <pc:sldMk cId="0" sldId="306"/>
            <ac:picMk id="7" creationId="{FE42A97E-F58D-3537-9ACD-E9109AC68612}"/>
          </ac:picMkLst>
        </pc:picChg>
      </pc:sldChg>
      <pc:sldChg chg="addSp delSp modSp add mod">
        <pc:chgData name="AYUSH" userId="12654e0ab21d46e0" providerId="LiveId" clId="{BA77965A-4BFD-4E6F-A34B-6C054AD56EAC}" dt="2022-05-26T10:02:28.617" v="193" actId="22"/>
        <pc:sldMkLst>
          <pc:docMk/>
          <pc:sldMk cId="302870629" sldId="307"/>
        </pc:sldMkLst>
        <pc:spChg chg="mod">
          <ac:chgData name="AYUSH" userId="12654e0ab21d46e0" providerId="LiveId" clId="{BA77965A-4BFD-4E6F-A34B-6C054AD56EAC}" dt="2022-05-26T09:57:43.274" v="92" actId="14100"/>
          <ac:spMkLst>
            <pc:docMk/>
            <pc:sldMk cId="302870629" sldId="307"/>
            <ac:spMk id="3" creationId="{00000000-0000-0000-0000-000000000000}"/>
          </ac:spMkLst>
        </pc:spChg>
        <pc:spChg chg="add del">
          <ac:chgData name="AYUSH" userId="12654e0ab21d46e0" providerId="LiveId" clId="{BA77965A-4BFD-4E6F-A34B-6C054AD56EAC}" dt="2022-05-26T10:02:28.617" v="193" actId="22"/>
          <ac:spMkLst>
            <pc:docMk/>
            <pc:sldMk cId="302870629" sldId="307"/>
            <ac:spMk id="4" creationId="{FB31003E-9F6B-B752-A583-26924A64B184}"/>
          </ac:spMkLst>
        </pc:spChg>
      </pc:sldChg>
      <pc:sldChg chg="addSp delSp modSp add mod">
        <pc:chgData name="AYUSH" userId="12654e0ab21d46e0" providerId="LiveId" clId="{BA77965A-4BFD-4E6F-A34B-6C054AD56EAC}" dt="2022-05-26T11:05:54.082" v="766" actId="122"/>
        <pc:sldMkLst>
          <pc:docMk/>
          <pc:sldMk cId="332391648" sldId="308"/>
        </pc:sldMkLst>
        <pc:spChg chg="mod">
          <ac:chgData name="AYUSH" userId="12654e0ab21d46e0" providerId="LiveId" clId="{BA77965A-4BFD-4E6F-A34B-6C054AD56EAC}" dt="2022-05-26T11:05:54.082" v="766" actId="122"/>
          <ac:spMkLst>
            <pc:docMk/>
            <pc:sldMk cId="332391648" sldId="308"/>
            <ac:spMk id="2" creationId="{00000000-0000-0000-0000-000000000000}"/>
          </ac:spMkLst>
        </pc:spChg>
        <pc:spChg chg="mod">
          <ac:chgData name="AYUSH" userId="12654e0ab21d46e0" providerId="LiveId" clId="{BA77965A-4BFD-4E6F-A34B-6C054AD56EAC}" dt="2022-05-26T10:04:29.031" v="221" actId="14100"/>
          <ac:spMkLst>
            <pc:docMk/>
            <pc:sldMk cId="332391648" sldId="308"/>
            <ac:spMk id="3" creationId="{00000000-0000-0000-0000-000000000000}"/>
          </ac:spMkLst>
        </pc:spChg>
        <pc:spChg chg="add del">
          <ac:chgData name="AYUSH" userId="12654e0ab21d46e0" providerId="LiveId" clId="{BA77965A-4BFD-4E6F-A34B-6C054AD56EAC}" dt="2022-05-26T10:02:39.590" v="195" actId="22"/>
          <ac:spMkLst>
            <pc:docMk/>
            <pc:sldMk cId="332391648" sldId="308"/>
            <ac:spMk id="5" creationId="{B5905C40-8475-9DD9-F133-F391A8CE1BB3}"/>
          </ac:spMkLst>
        </pc:spChg>
      </pc:sldChg>
      <pc:sldChg chg="modSp add mod">
        <pc:chgData name="AYUSH" userId="12654e0ab21d46e0" providerId="LiveId" clId="{BA77965A-4BFD-4E6F-A34B-6C054AD56EAC}" dt="2022-05-26T11:20:06.879" v="1061" actId="20577"/>
        <pc:sldMkLst>
          <pc:docMk/>
          <pc:sldMk cId="1961201379" sldId="309"/>
        </pc:sldMkLst>
        <pc:spChg chg="mod">
          <ac:chgData name="AYUSH" userId="12654e0ab21d46e0" providerId="LiveId" clId="{BA77965A-4BFD-4E6F-A34B-6C054AD56EAC}" dt="2022-05-26T11:20:06.879" v="1061" actId="20577"/>
          <ac:spMkLst>
            <pc:docMk/>
            <pc:sldMk cId="1961201379" sldId="309"/>
            <ac:spMk id="3" creationId="{00000000-0000-0000-0000-000000000000}"/>
          </ac:spMkLst>
        </pc:spChg>
      </pc:sldChg>
      <pc:sldChg chg="modSp add mod">
        <pc:chgData name="AYUSH" userId="12654e0ab21d46e0" providerId="LiveId" clId="{BA77965A-4BFD-4E6F-A34B-6C054AD56EAC}" dt="2022-05-26T11:06:15.355" v="769" actId="122"/>
        <pc:sldMkLst>
          <pc:docMk/>
          <pc:sldMk cId="10139153" sldId="310"/>
        </pc:sldMkLst>
        <pc:spChg chg="mod">
          <ac:chgData name="AYUSH" userId="12654e0ab21d46e0" providerId="LiveId" clId="{BA77965A-4BFD-4E6F-A34B-6C054AD56EAC}" dt="2022-05-26T11:06:15.355" v="769" actId="122"/>
          <ac:spMkLst>
            <pc:docMk/>
            <pc:sldMk cId="10139153" sldId="310"/>
            <ac:spMk id="2" creationId="{00000000-0000-0000-0000-000000000000}"/>
          </ac:spMkLst>
        </pc:spChg>
        <pc:spChg chg="mod">
          <ac:chgData name="AYUSH" userId="12654e0ab21d46e0" providerId="LiveId" clId="{BA77965A-4BFD-4E6F-A34B-6C054AD56EAC}" dt="2022-05-26T10:08:37.653" v="263" actId="14100"/>
          <ac:spMkLst>
            <pc:docMk/>
            <pc:sldMk cId="10139153" sldId="310"/>
            <ac:spMk id="3" creationId="{00000000-0000-0000-0000-000000000000}"/>
          </ac:spMkLst>
        </pc:spChg>
      </pc:sldChg>
      <pc:sldChg chg="addSp delSp modSp add mod">
        <pc:chgData name="AYUSH" userId="12654e0ab21d46e0" providerId="LiveId" clId="{BA77965A-4BFD-4E6F-A34B-6C054AD56EAC}" dt="2022-05-26T10:14:42.313" v="325" actId="14100"/>
        <pc:sldMkLst>
          <pc:docMk/>
          <pc:sldMk cId="2301620452" sldId="311"/>
        </pc:sldMkLst>
        <pc:spChg chg="del mod">
          <ac:chgData name="AYUSH" userId="12654e0ab21d46e0" providerId="LiveId" clId="{BA77965A-4BFD-4E6F-A34B-6C054AD56EAC}" dt="2022-05-26T10:11:21.898" v="298" actId="21"/>
          <ac:spMkLst>
            <pc:docMk/>
            <pc:sldMk cId="2301620452" sldId="311"/>
            <ac:spMk id="2" creationId="{00000000-0000-0000-0000-000000000000}"/>
          </ac:spMkLst>
        </pc:spChg>
        <pc:spChg chg="mod">
          <ac:chgData name="AYUSH" userId="12654e0ab21d46e0" providerId="LiveId" clId="{BA77965A-4BFD-4E6F-A34B-6C054AD56EAC}" dt="2022-05-26T10:14:42.313" v="325" actId="14100"/>
          <ac:spMkLst>
            <pc:docMk/>
            <pc:sldMk cId="2301620452" sldId="311"/>
            <ac:spMk id="3" creationId="{00000000-0000-0000-0000-000000000000}"/>
          </ac:spMkLst>
        </pc:spChg>
        <pc:spChg chg="add del">
          <ac:chgData name="AYUSH" userId="12654e0ab21d46e0" providerId="LiveId" clId="{BA77965A-4BFD-4E6F-A34B-6C054AD56EAC}" dt="2022-05-26T10:11:03.439" v="295"/>
          <ac:spMkLst>
            <pc:docMk/>
            <pc:sldMk cId="2301620452" sldId="311"/>
            <ac:spMk id="4" creationId="{0A80EDE1-D14C-03FD-B0ED-C02A69F41AB4}"/>
          </ac:spMkLst>
        </pc:spChg>
        <pc:spChg chg="add del">
          <ac:chgData name="AYUSH" userId="12654e0ab21d46e0" providerId="LiveId" clId="{BA77965A-4BFD-4E6F-A34B-6C054AD56EAC}" dt="2022-05-26T10:11:03.439" v="295"/>
          <ac:spMkLst>
            <pc:docMk/>
            <pc:sldMk cId="2301620452" sldId="311"/>
            <ac:spMk id="5" creationId="{D05AF729-4BE9-3E99-1428-E94A30D7D2E5}"/>
          </ac:spMkLst>
        </pc:spChg>
        <pc:spChg chg="add del">
          <ac:chgData name="AYUSH" userId="12654e0ab21d46e0" providerId="LiveId" clId="{BA77965A-4BFD-4E6F-A34B-6C054AD56EAC}" dt="2022-05-26T10:11:03.439" v="295"/>
          <ac:spMkLst>
            <pc:docMk/>
            <pc:sldMk cId="2301620452" sldId="311"/>
            <ac:spMk id="6" creationId="{F1745F54-8594-6F3C-9506-B84A873B08FA}"/>
          </ac:spMkLst>
        </pc:spChg>
        <pc:spChg chg="add del mod">
          <ac:chgData name="AYUSH" userId="12654e0ab21d46e0" providerId="LiveId" clId="{BA77965A-4BFD-4E6F-A34B-6C054AD56EAC}" dt="2022-05-26T10:11:27.711" v="299" actId="21"/>
          <ac:spMkLst>
            <pc:docMk/>
            <pc:sldMk cId="2301620452" sldId="311"/>
            <ac:spMk id="8" creationId="{D1227F09-F507-32E9-9EFD-70795800D7F0}"/>
          </ac:spMkLst>
        </pc:spChg>
        <pc:inkChg chg="add del">
          <ac:chgData name="AYUSH" userId="12654e0ab21d46e0" providerId="LiveId" clId="{BA77965A-4BFD-4E6F-A34B-6C054AD56EAC}" dt="2022-05-26T10:11:03.439" v="295"/>
          <ac:inkMkLst>
            <pc:docMk/>
            <pc:sldMk cId="2301620452" sldId="311"/>
            <ac:inkMk id="4097" creationId="{FAF1E5AE-78DD-FDFD-6A8B-EE5C8267AFF8}"/>
          </ac:inkMkLst>
        </pc:inkChg>
        <pc:inkChg chg="add del">
          <ac:chgData name="AYUSH" userId="12654e0ab21d46e0" providerId="LiveId" clId="{BA77965A-4BFD-4E6F-A34B-6C054AD56EAC}" dt="2022-05-26T10:11:03.439" v="295"/>
          <ac:inkMkLst>
            <pc:docMk/>
            <pc:sldMk cId="2301620452" sldId="311"/>
            <ac:inkMk id="4098" creationId="{F78C304F-56D7-E226-C541-8F1C8AC44CCA}"/>
          </ac:inkMkLst>
        </pc:inkChg>
      </pc:sldChg>
      <pc:sldChg chg="addSp delSp modSp add del mod">
        <pc:chgData name="AYUSH" userId="12654e0ab21d46e0" providerId="LiveId" clId="{BA77965A-4BFD-4E6F-A34B-6C054AD56EAC}" dt="2022-05-26T10:09:59.210" v="287" actId="2696"/>
        <pc:sldMkLst>
          <pc:docMk/>
          <pc:sldMk cId="3185769298" sldId="311"/>
        </pc:sldMkLst>
        <pc:spChg chg="add del">
          <ac:chgData name="AYUSH" userId="12654e0ab21d46e0" providerId="LiveId" clId="{BA77965A-4BFD-4E6F-A34B-6C054AD56EAC}" dt="2022-05-26T10:09:08.504" v="269"/>
          <ac:spMkLst>
            <pc:docMk/>
            <pc:sldMk cId="3185769298" sldId="311"/>
            <ac:spMk id="2" creationId="{BAAF24E9-AF54-3FEB-7436-B48C0768AD0F}"/>
          </ac:spMkLst>
        </pc:spChg>
        <pc:spChg chg="add del mod">
          <ac:chgData name="AYUSH" userId="12654e0ab21d46e0" providerId="LiveId" clId="{BA77965A-4BFD-4E6F-A34B-6C054AD56EAC}" dt="2022-05-26T10:09:52.719" v="286" actId="20577"/>
          <ac:spMkLst>
            <pc:docMk/>
            <pc:sldMk cId="3185769298" sldId="311"/>
            <ac:spMk id="3" creationId="{00000000-0000-0000-0000-000000000000}"/>
          </ac:spMkLst>
        </pc:spChg>
        <pc:spChg chg="add del">
          <ac:chgData name="AYUSH" userId="12654e0ab21d46e0" providerId="LiveId" clId="{BA77965A-4BFD-4E6F-A34B-6C054AD56EAC}" dt="2022-05-26T10:09:08.504" v="269"/>
          <ac:spMkLst>
            <pc:docMk/>
            <pc:sldMk cId="3185769298" sldId="311"/>
            <ac:spMk id="4" creationId="{500B8104-B774-E3D8-8195-200188569C28}"/>
          </ac:spMkLst>
        </pc:spChg>
        <pc:spChg chg="add del">
          <ac:chgData name="AYUSH" userId="12654e0ab21d46e0" providerId="LiveId" clId="{BA77965A-4BFD-4E6F-A34B-6C054AD56EAC}" dt="2022-05-26T10:09:08.504" v="269"/>
          <ac:spMkLst>
            <pc:docMk/>
            <pc:sldMk cId="3185769298" sldId="311"/>
            <ac:spMk id="5" creationId="{9E20F31C-D1A3-5DAB-931D-BC34AE285D38}"/>
          </ac:spMkLst>
        </pc:spChg>
        <pc:spChg chg="add del">
          <ac:chgData name="AYUSH" userId="12654e0ab21d46e0" providerId="LiveId" clId="{BA77965A-4BFD-4E6F-A34B-6C054AD56EAC}" dt="2022-05-26T10:09:08.504" v="269"/>
          <ac:spMkLst>
            <pc:docMk/>
            <pc:sldMk cId="3185769298" sldId="311"/>
            <ac:spMk id="6" creationId="{6011F821-A605-C404-DD36-605F5ACE5561}"/>
          </ac:spMkLst>
        </pc:spChg>
        <pc:spChg chg="add del">
          <ac:chgData name="AYUSH" userId="12654e0ab21d46e0" providerId="LiveId" clId="{BA77965A-4BFD-4E6F-A34B-6C054AD56EAC}" dt="2022-05-26T10:09:08.504" v="269"/>
          <ac:spMkLst>
            <pc:docMk/>
            <pc:sldMk cId="3185769298" sldId="311"/>
            <ac:spMk id="7" creationId="{72F11884-BF84-408C-49DC-5C88E7B5522E}"/>
          </ac:spMkLst>
        </pc:spChg>
        <pc:spChg chg="add del mod">
          <ac:chgData name="AYUSH" userId="12654e0ab21d46e0" providerId="LiveId" clId="{BA77965A-4BFD-4E6F-A34B-6C054AD56EAC}" dt="2022-05-26T10:09:08.138" v="268"/>
          <ac:spMkLst>
            <pc:docMk/>
            <pc:sldMk cId="3185769298" sldId="311"/>
            <ac:spMk id="8" creationId="{F4A21B92-5847-78F9-BB60-F7E963572EFE}"/>
          </ac:spMkLst>
        </pc:spChg>
        <pc:spChg chg="add del mod">
          <ac:chgData name="AYUSH" userId="12654e0ab21d46e0" providerId="LiveId" clId="{BA77965A-4BFD-4E6F-A34B-6C054AD56EAC}" dt="2022-05-26T10:09:08.138" v="268"/>
          <ac:spMkLst>
            <pc:docMk/>
            <pc:sldMk cId="3185769298" sldId="311"/>
            <ac:spMk id="9" creationId="{8F233DA6-5844-8D09-7C42-9E484645D89D}"/>
          </ac:spMkLst>
        </pc:spChg>
        <pc:spChg chg="add del mod">
          <ac:chgData name="AYUSH" userId="12654e0ab21d46e0" providerId="LiveId" clId="{BA77965A-4BFD-4E6F-A34B-6C054AD56EAC}" dt="2022-05-26T10:09:08.138" v="268"/>
          <ac:spMkLst>
            <pc:docMk/>
            <pc:sldMk cId="3185769298" sldId="311"/>
            <ac:spMk id="10" creationId="{0A6346E4-2B82-14DD-CABE-91C36E59A613}"/>
          </ac:spMkLst>
        </pc:spChg>
        <pc:spChg chg="add del mod">
          <ac:chgData name="AYUSH" userId="12654e0ab21d46e0" providerId="LiveId" clId="{BA77965A-4BFD-4E6F-A34B-6C054AD56EAC}" dt="2022-05-26T10:09:08.138" v="268"/>
          <ac:spMkLst>
            <pc:docMk/>
            <pc:sldMk cId="3185769298" sldId="311"/>
            <ac:spMk id="11" creationId="{A078657E-1C94-E93F-2465-2048E32404C4}"/>
          </ac:spMkLst>
        </pc:spChg>
        <pc:spChg chg="add del mod">
          <ac:chgData name="AYUSH" userId="12654e0ab21d46e0" providerId="LiveId" clId="{BA77965A-4BFD-4E6F-A34B-6C054AD56EAC}" dt="2022-05-26T10:09:08.138" v="268"/>
          <ac:spMkLst>
            <pc:docMk/>
            <pc:sldMk cId="3185769298" sldId="311"/>
            <ac:spMk id="12" creationId="{88B62019-3AB1-C200-6781-0CCCE7FB3528}"/>
          </ac:spMkLst>
        </pc:spChg>
        <pc:spChg chg="add del">
          <ac:chgData name="AYUSH" userId="12654e0ab21d46e0" providerId="LiveId" clId="{BA77965A-4BFD-4E6F-A34B-6C054AD56EAC}" dt="2022-05-26T10:09:19.050" v="273"/>
          <ac:spMkLst>
            <pc:docMk/>
            <pc:sldMk cId="3185769298" sldId="311"/>
            <ac:spMk id="13" creationId="{EBEBD2C4-1C98-1152-C928-F7F8B5C06D66}"/>
          </ac:spMkLst>
        </pc:spChg>
        <pc:spChg chg="add del">
          <ac:chgData name="AYUSH" userId="12654e0ab21d46e0" providerId="LiveId" clId="{BA77965A-4BFD-4E6F-A34B-6C054AD56EAC}" dt="2022-05-26T10:09:19.050" v="273"/>
          <ac:spMkLst>
            <pc:docMk/>
            <pc:sldMk cId="3185769298" sldId="311"/>
            <ac:spMk id="14" creationId="{7BC49DF0-AD9E-67A1-F65B-313A762ED088}"/>
          </ac:spMkLst>
        </pc:spChg>
        <pc:spChg chg="add del">
          <ac:chgData name="AYUSH" userId="12654e0ab21d46e0" providerId="LiveId" clId="{BA77965A-4BFD-4E6F-A34B-6C054AD56EAC}" dt="2022-05-26T10:09:19.050" v="273"/>
          <ac:spMkLst>
            <pc:docMk/>
            <pc:sldMk cId="3185769298" sldId="311"/>
            <ac:spMk id="15" creationId="{2FECACD1-1D0E-6B66-1584-7B1326BDDA7B}"/>
          </ac:spMkLst>
        </pc:spChg>
        <pc:spChg chg="add del">
          <ac:chgData name="AYUSH" userId="12654e0ab21d46e0" providerId="LiveId" clId="{BA77965A-4BFD-4E6F-A34B-6C054AD56EAC}" dt="2022-05-26T10:09:19.050" v="273"/>
          <ac:spMkLst>
            <pc:docMk/>
            <pc:sldMk cId="3185769298" sldId="311"/>
            <ac:spMk id="16" creationId="{9A29125E-7F9A-C6BD-F4A7-9F1C9EAD4CAC}"/>
          </ac:spMkLst>
        </pc:spChg>
        <pc:spChg chg="add del">
          <ac:chgData name="AYUSH" userId="12654e0ab21d46e0" providerId="LiveId" clId="{BA77965A-4BFD-4E6F-A34B-6C054AD56EAC}" dt="2022-05-26T10:09:19.050" v="273"/>
          <ac:spMkLst>
            <pc:docMk/>
            <pc:sldMk cId="3185769298" sldId="311"/>
            <ac:spMk id="17" creationId="{98FD0F4B-E545-6A17-F7F1-C6CB00CA7652}"/>
          </ac:spMkLst>
        </pc:spChg>
        <pc:spChg chg="add del">
          <ac:chgData name="AYUSH" userId="12654e0ab21d46e0" providerId="LiveId" clId="{BA77965A-4BFD-4E6F-A34B-6C054AD56EAC}" dt="2022-05-26T10:09:37.093" v="275"/>
          <ac:spMkLst>
            <pc:docMk/>
            <pc:sldMk cId="3185769298" sldId="311"/>
            <ac:spMk id="18" creationId="{00A8EE47-1735-23A6-8D3C-3895F0821784}"/>
          </ac:spMkLst>
        </pc:spChg>
        <pc:spChg chg="add del">
          <ac:chgData name="AYUSH" userId="12654e0ab21d46e0" providerId="LiveId" clId="{BA77965A-4BFD-4E6F-A34B-6C054AD56EAC}" dt="2022-05-26T10:09:37.093" v="275"/>
          <ac:spMkLst>
            <pc:docMk/>
            <pc:sldMk cId="3185769298" sldId="311"/>
            <ac:spMk id="19" creationId="{E8DA0444-BC8F-6C07-0009-051B9BCAA528}"/>
          </ac:spMkLst>
        </pc:spChg>
        <pc:spChg chg="add del">
          <ac:chgData name="AYUSH" userId="12654e0ab21d46e0" providerId="LiveId" clId="{BA77965A-4BFD-4E6F-A34B-6C054AD56EAC}" dt="2022-05-26T10:09:37.093" v="275"/>
          <ac:spMkLst>
            <pc:docMk/>
            <pc:sldMk cId="3185769298" sldId="311"/>
            <ac:spMk id="20" creationId="{21121352-E5F6-CE5E-6667-CDE6D35CFB48}"/>
          </ac:spMkLst>
        </pc:spChg>
        <pc:spChg chg="add del">
          <ac:chgData name="AYUSH" userId="12654e0ab21d46e0" providerId="LiveId" clId="{BA77965A-4BFD-4E6F-A34B-6C054AD56EAC}" dt="2022-05-26T10:09:37.093" v="275"/>
          <ac:spMkLst>
            <pc:docMk/>
            <pc:sldMk cId="3185769298" sldId="311"/>
            <ac:spMk id="21" creationId="{2B43BF69-C13F-4915-9F4D-805FA28B8624}"/>
          </ac:spMkLst>
        </pc:spChg>
        <pc:spChg chg="add del">
          <ac:chgData name="AYUSH" userId="12654e0ab21d46e0" providerId="LiveId" clId="{BA77965A-4BFD-4E6F-A34B-6C054AD56EAC}" dt="2022-05-26T10:09:37.093" v="275"/>
          <ac:spMkLst>
            <pc:docMk/>
            <pc:sldMk cId="3185769298" sldId="311"/>
            <ac:spMk id="22" creationId="{E27A1688-C9F7-1712-28BB-8BCE78116AA4}"/>
          </ac:spMkLst>
        </pc:spChg>
        <pc:spChg chg="add del">
          <ac:chgData name="AYUSH" userId="12654e0ab21d46e0" providerId="LiveId" clId="{BA77965A-4BFD-4E6F-A34B-6C054AD56EAC}" dt="2022-05-26T10:09:51.948" v="285"/>
          <ac:spMkLst>
            <pc:docMk/>
            <pc:sldMk cId="3185769298" sldId="311"/>
            <ac:spMk id="23" creationId="{6D142536-0B78-079C-5AF5-FE8EE7C8DC20}"/>
          </ac:spMkLst>
        </pc:spChg>
        <pc:spChg chg="add del">
          <ac:chgData name="AYUSH" userId="12654e0ab21d46e0" providerId="LiveId" clId="{BA77965A-4BFD-4E6F-A34B-6C054AD56EAC}" dt="2022-05-26T10:09:51.948" v="285"/>
          <ac:spMkLst>
            <pc:docMk/>
            <pc:sldMk cId="3185769298" sldId="311"/>
            <ac:spMk id="24" creationId="{01EDC9E5-DFE0-58CE-6D83-93697D3C1758}"/>
          </ac:spMkLst>
        </pc:spChg>
        <pc:spChg chg="add del">
          <ac:chgData name="AYUSH" userId="12654e0ab21d46e0" providerId="LiveId" clId="{BA77965A-4BFD-4E6F-A34B-6C054AD56EAC}" dt="2022-05-26T10:09:51.948" v="285"/>
          <ac:spMkLst>
            <pc:docMk/>
            <pc:sldMk cId="3185769298" sldId="311"/>
            <ac:spMk id="25" creationId="{B208385B-12C4-DB8A-E5B9-6ADFACA3356D}"/>
          </ac:spMkLst>
        </pc:spChg>
        <pc:spChg chg="add del">
          <ac:chgData name="AYUSH" userId="12654e0ab21d46e0" providerId="LiveId" clId="{BA77965A-4BFD-4E6F-A34B-6C054AD56EAC}" dt="2022-05-26T10:09:51.948" v="285"/>
          <ac:spMkLst>
            <pc:docMk/>
            <pc:sldMk cId="3185769298" sldId="311"/>
            <ac:spMk id="26" creationId="{71C39BCE-8DCF-B9E3-8262-9D82C99C92FA}"/>
          </ac:spMkLst>
        </pc:spChg>
        <pc:spChg chg="add del">
          <ac:chgData name="AYUSH" userId="12654e0ab21d46e0" providerId="LiveId" clId="{BA77965A-4BFD-4E6F-A34B-6C054AD56EAC}" dt="2022-05-26T10:09:51.948" v="285"/>
          <ac:spMkLst>
            <pc:docMk/>
            <pc:sldMk cId="3185769298" sldId="311"/>
            <ac:spMk id="27" creationId="{C4958C9A-3F81-E5AB-D6EA-F8302F699491}"/>
          </ac:spMkLst>
        </pc:spChg>
        <pc:inkChg chg="add del">
          <ac:chgData name="AYUSH" userId="12654e0ab21d46e0" providerId="LiveId" clId="{BA77965A-4BFD-4E6F-A34B-6C054AD56EAC}" dt="2022-05-26T10:09:08.504" v="269"/>
          <ac:inkMkLst>
            <pc:docMk/>
            <pc:sldMk cId="3185769298" sldId="311"/>
            <ac:inkMk id="2050" creationId="{B39BBD36-BA61-08FA-4619-CF111512E000}"/>
          </ac:inkMkLst>
        </pc:inkChg>
        <pc:inkChg chg="add del">
          <ac:chgData name="AYUSH" userId="12654e0ab21d46e0" providerId="LiveId" clId="{BA77965A-4BFD-4E6F-A34B-6C054AD56EAC}" dt="2022-05-26T10:09:08.504" v="269"/>
          <ac:inkMkLst>
            <pc:docMk/>
            <pc:sldMk cId="3185769298" sldId="311"/>
            <ac:inkMk id="2051" creationId="{4F428337-D474-F739-73A5-951EB05D9E23}"/>
          </ac:inkMkLst>
        </pc:inkChg>
        <pc:inkChg chg="add del mod">
          <ac:chgData name="AYUSH" userId="12654e0ab21d46e0" providerId="LiveId" clId="{BA77965A-4BFD-4E6F-A34B-6C054AD56EAC}" dt="2022-05-26T10:09:08.138" v="268"/>
          <ac:inkMkLst>
            <pc:docMk/>
            <pc:sldMk cId="3185769298" sldId="311"/>
            <ac:inkMk id="2057" creationId="{E5D4EAAE-5675-F0DF-13DF-CA8F2AC61373}"/>
          </ac:inkMkLst>
        </pc:inkChg>
        <pc:inkChg chg="add del mod">
          <ac:chgData name="AYUSH" userId="12654e0ab21d46e0" providerId="LiveId" clId="{BA77965A-4BFD-4E6F-A34B-6C054AD56EAC}" dt="2022-05-26T10:09:08.138" v="268"/>
          <ac:inkMkLst>
            <pc:docMk/>
            <pc:sldMk cId="3185769298" sldId="311"/>
            <ac:inkMk id="2058" creationId="{B7D65B9F-8C2D-D808-B7E5-AE14267180F9}"/>
          </ac:inkMkLst>
        </pc:inkChg>
        <pc:inkChg chg="add del">
          <ac:chgData name="AYUSH" userId="12654e0ab21d46e0" providerId="LiveId" clId="{BA77965A-4BFD-4E6F-A34B-6C054AD56EAC}" dt="2022-05-26T10:09:19.050" v="273"/>
          <ac:inkMkLst>
            <pc:docMk/>
            <pc:sldMk cId="3185769298" sldId="311"/>
            <ac:inkMk id="2064" creationId="{47153472-BE13-C81C-2C6F-3D2DCEF537C2}"/>
          </ac:inkMkLst>
        </pc:inkChg>
        <pc:inkChg chg="add del">
          <ac:chgData name="AYUSH" userId="12654e0ab21d46e0" providerId="LiveId" clId="{BA77965A-4BFD-4E6F-A34B-6C054AD56EAC}" dt="2022-05-26T10:09:19.050" v="273"/>
          <ac:inkMkLst>
            <pc:docMk/>
            <pc:sldMk cId="3185769298" sldId="311"/>
            <ac:inkMk id="2065" creationId="{9B7EF8F0-5BD1-B5B4-2594-D23A0DEF5149}"/>
          </ac:inkMkLst>
        </pc:inkChg>
        <pc:inkChg chg="add del">
          <ac:chgData name="AYUSH" userId="12654e0ab21d46e0" providerId="LiveId" clId="{BA77965A-4BFD-4E6F-A34B-6C054AD56EAC}" dt="2022-05-26T10:09:37.093" v="275"/>
          <ac:inkMkLst>
            <pc:docMk/>
            <pc:sldMk cId="3185769298" sldId="311"/>
            <ac:inkMk id="2071" creationId="{65BCA517-4AC9-3408-7648-6E4D11DCE2D3}"/>
          </ac:inkMkLst>
        </pc:inkChg>
        <pc:inkChg chg="add del">
          <ac:chgData name="AYUSH" userId="12654e0ab21d46e0" providerId="LiveId" clId="{BA77965A-4BFD-4E6F-A34B-6C054AD56EAC}" dt="2022-05-26T10:09:37.093" v="275"/>
          <ac:inkMkLst>
            <pc:docMk/>
            <pc:sldMk cId="3185769298" sldId="311"/>
            <ac:inkMk id="2072" creationId="{FEC8C261-8BC6-6E33-A4E3-C95C4B44FE23}"/>
          </ac:inkMkLst>
        </pc:inkChg>
        <pc:inkChg chg="add del">
          <ac:chgData name="AYUSH" userId="12654e0ab21d46e0" providerId="LiveId" clId="{BA77965A-4BFD-4E6F-A34B-6C054AD56EAC}" dt="2022-05-26T10:09:51.948" v="285"/>
          <ac:inkMkLst>
            <pc:docMk/>
            <pc:sldMk cId="3185769298" sldId="311"/>
            <ac:inkMk id="2078" creationId="{BD98E368-4A5D-E274-CBBB-3A98C210A4D4}"/>
          </ac:inkMkLst>
        </pc:inkChg>
        <pc:inkChg chg="add del">
          <ac:chgData name="AYUSH" userId="12654e0ab21d46e0" providerId="LiveId" clId="{BA77965A-4BFD-4E6F-A34B-6C054AD56EAC}" dt="2022-05-26T10:09:51.948" v="285"/>
          <ac:inkMkLst>
            <pc:docMk/>
            <pc:sldMk cId="3185769298" sldId="311"/>
            <ac:inkMk id="2079" creationId="{018C6D3A-EFC4-00D6-CF77-CC2A479453C9}"/>
          </ac:inkMkLst>
        </pc:inkChg>
      </pc:sldChg>
      <pc:sldChg chg="addSp modSp add del mod">
        <pc:chgData name="AYUSH" userId="12654e0ab21d46e0" providerId="LiveId" clId="{BA77965A-4BFD-4E6F-A34B-6C054AD56EAC}" dt="2022-05-26T10:10:37.132" v="291" actId="2696"/>
        <pc:sldMkLst>
          <pc:docMk/>
          <pc:sldMk cId="3748407004" sldId="311"/>
        </pc:sldMkLst>
        <pc:spChg chg="mod">
          <ac:chgData name="AYUSH" userId="12654e0ab21d46e0" providerId="LiveId" clId="{BA77965A-4BFD-4E6F-A34B-6C054AD56EAC}" dt="2022-05-26T10:10:11.944" v="289" actId="20577"/>
          <ac:spMkLst>
            <pc:docMk/>
            <pc:sldMk cId="3748407004" sldId="311"/>
            <ac:spMk id="3" creationId="{00000000-0000-0000-0000-000000000000}"/>
          </ac:spMkLst>
        </pc:spChg>
        <pc:spChg chg="add">
          <ac:chgData name="AYUSH" userId="12654e0ab21d46e0" providerId="LiveId" clId="{BA77965A-4BFD-4E6F-A34B-6C054AD56EAC}" dt="2022-05-26T10:10:24.927" v="290"/>
          <ac:spMkLst>
            <pc:docMk/>
            <pc:sldMk cId="3748407004" sldId="311"/>
            <ac:spMk id="4" creationId="{A650DB36-8849-F108-0038-E10876649E6A}"/>
          </ac:spMkLst>
        </pc:spChg>
        <pc:spChg chg="add">
          <ac:chgData name="AYUSH" userId="12654e0ab21d46e0" providerId="LiveId" clId="{BA77965A-4BFD-4E6F-A34B-6C054AD56EAC}" dt="2022-05-26T10:10:24.927" v="290"/>
          <ac:spMkLst>
            <pc:docMk/>
            <pc:sldMk cId="3748407004" sldId="311"/>
            <ac:spMk id="5" creationId="{774F7157-1965-56FB-2EED-7E9C9FD861AC}"/>
          </ac:spMkLst>
        </pc:spChg>
        <pc:spChg chg="add">
          <ac:chgData name="AYUSH" userId="12654e0ab21d46e0" providerId="LiveId" clId="{BA77965A-4BFD-4E6F-A34B-6C054AD56EAC}" dt="2022-05-26T10:10:24.927" v="290"/>
          <ac:spMkLst>
            <pc:docMk/>
            <pc:sldMk cId="3748407004" sldId="311"/>
            <ac:spMk id="6" creationId="{1BF85959-7100-A078-F7C8-20205B1F48E3}"/>
          </ac:spMkLst>
        </pc:spChg>
        <pc:inkChg chg="add">
          <ac:chgData name="AYUSH" userId="12654e0ab21d46e0" providerId="LiveId" clId="{BA77965A-4BFD-4E6F-A34B-6C054AD56EAC}" dt="2022-05-26T10:10:24.927" v="290"/>
          <ac:inkMkLst>
            <pc:docMk/>
            <pc:sldMk cId="3748407004" sldId="311"/>
            <ac:inkMk id="3073" creationId="{05E6EF46-8163-84C2-D734-2ECDB3F8E29A}"/>
          </ac:inkMkLst>
        </pc:inkChg>
        <pc:inkChg chg="add">
          <ac:chgData name="AYUSH" userId="12654e0ab21d46e0" providerId="LiveId" clId="{BA77965A-4BFD-4E6F-A34B-6C054AD56EAC}" dt="2022-05-26T10:10:24.927" v="290"/>
          <ac:inkMkLst>
            <pc:docMk/>
            <pc:sldMk cId="3748407004" sldId="311"/>
            <ac:inkMk id="3074" creationId="{C0308E3B-8777-1292-6D53-13BFCD52F33D}"/>
          </ac:inkMkLst>
        </pc:inkChg>
      </pc:sldChg>
      <pc:sldChg chg="modSp add mod">
        <pc:chgData name="AYUSH" userId="12654e0ab21d46e0" providerId="LiveId" clId="{BA77965A-4BFD-4E6F-A34B-6C054AD56EAC}" dt="2022-05-26T10:15:01.925" v="326" actId="255"/>
        <pc:sldMkLst>
          <pc:docMk/>
          <pc:sldMk cId="2350532132" sldId="312"/>
        </pc:sldMkLst>
        <pc:spChg chg="mod">
          <ac:chgData name="AYUSH" userId="12654e0ab21d46e0" providerId="LiveId" clId="{BA77965A-4BFD-4E6F-A34B-6C054AD56EAC}" dt="2022-05-26T10:15:01.925" v="326" actId="255"/>
          <ac:spMkLst>
            <pc:docMk/>
            <pc:sldMk cId="2350532132" sldId="312"/>
            <ac:spMk id="3" creationId="{00000000-0000-0000-0000-000000000000}"/>
          </ac:spMkLst>
        </pc:spChg>
      </pc:sldChg>
      <pc:sldChg chg="addSp delSp modSp add mod">
        <pc:chgData name="AYUSH" userId="12654e0ab21d46e0" providerId="LiveId" clId="{BA77965A-4BFD-4E6F-A34B-6C054AD56EAC}" dt="2022-05-26T11:34:34.057" v="1088" actId="20577"/>
        <pc:sldMkLst>
          <pc:docMk/>
          <pc:sldMk cId="941286618" sldId="313"/>
        </pc:sldMkLst>
        <pc:spChg chg="del">
          <ac:chgData name="AYUSH" userId="12654e0ab21d46e0" providerId="LiveId" clId="{BA77965A-4BFD-4E6F-A34B-6C054AD56EAC}" dt="2022-05-26T10:22:40.432" v="476" actId="21"/>
          <ac:spMkLst>
            <pc:docMk/>
            <pc:sldMk cId="941286618" sldId="313"/>
            <ac:spMk id="2" creationId="{00000000-0000-0000-0000-000000000000}"/>
          </ac:spMkLst>
        </pc:spChg>
        <pc:spChg chg="mod">
          <ac:chgData name="AYUSH" userId="12654e0ab21d46e0" providerId="LiveId" clId="{BA77965A-4BFD-4E6F-A34B-6C054AD56EAC}" dt="2022-05-26T11:34:34.057" v="1088" actId="20577"/>
          <ac:spMkLst>
            <pc:docMk/>
            <pc:sldMk cId="941286618" sldId="313"/>
            <ac:spMk id="3" creationId="{00000000-0000-0000-0000-000000000000}"/>
          </ac:spMkLst>
        </pc:spChg>
        <pc:spChg chg="add del mod">
          <ac:chgData name="AYUSH" userId="12654e0ab21d46e0" providerId="LiveId" clId="{BA77965A-4BFD-4E6F-A34B-6C054AD56EAC}" dt="2022-05-26T10:22:49.935" v="478" actId="21"/>
          <ac:spMkLst>
            <pc:docMk/>
            <pc:sldMk cId="941286618" sldId="313"/>
            <ac:spMk id="5" creationId="{945514CF-57C3-42D6-FE7E-A94DA9BCFB8B}"/>
          </ac:spMkLst>
        </pc:spChg>
      </pc:sldChg>
      <pc:sldChg chg="addSp delSp modSp add mod">
        <pc:chgData name="AYUSH" userId="12654e0ab21d46e0" providerId="LiveId" clId="{BA77965A-4BFD-4E6F-A34B-6C054AD56EAC}" dt="2022-05-26T10:56:32.154" v="694" actId="1076"/>
        <pc:sldMkLst>
          <pc:docMk/>
          <pc:sldMk cId="2331998338" sldId="314"/>
        </pc:sldMkLst>
        <pc:spChg chg="del mod">
          <ac:chgData name="AYUSH" userId="12654e0ab21d46e0" providerId="LiveId" clId="{BA77965A-4BFD-4E6F-A34B-6C054AD56EAC}" dt="2022-05-26T10:38:26.761" v="611" actId="21"/>
          <ac:spMkLst>
            <pc:docMk/>
            <pc:sldMk cId="2331998338" sldId="314"/>
            <ac:spMk id="2" creationId="{00000000-0000-0000-0000-000000000000}"/>
          </ac:spMkLst>
        </pc:spChg>
        <pc:spChg chg="add del">
          <ac:chgData name="AYUSH" userId="12654e0ab21d46e0" providerId="LiveId" clId="{BA77965A-4BFD-4E6F-A34B-6C054AD56EAC}" dt="2022-05-26T10:39:11.055" v="615" actId="21"/>
          <ac:spMkLst>
            <pc:docMk/>
            <pc:sldMk cId="2331998338" sldId="314"/>
            <ac:spMk id="3" creationId="{680886BF-EDB5-24F6-17F2-238F9F933EB9}"/>
          </ac:spMkLst>
        </pc:spChg>
        <pc:spChg chg="add del">
          <ac:chgData name="AYUSH" userId="12654e0ab21d46e0" providerId="LiveId" clId="{BA77965A-4BFD-4E6F-A34B-6C054AD56EAC}" dt="2022-05-26T10:39:11.055" v="615" actId="21"/>
          <ac:spMkLst>
            <pc:docMk/>
            <pc:sldMk cId="2331998338" sldId="314"/>
            <ac:spMk id="4" creationId="{DAAF36F3-C2C5-A55C-CCF0-F396391F0945}"/>
          </ac:spMkLst>
        </pc:spChg>
        <pc:spChg chg="add del">
          <ac:chgData name="AYUSH" userId="12654e0ab21d46e0" providerId="LiveId" clId="{BA77965A-4BFD-4E6F-A34B-6C054AD56EAC}" dt="2022-05-26T10:39:11.055" v="615" actId="21"/>
          <ac:spMkLst>
            <pc:docMk/>
            <pc:sldMk cId="2331998338" sldId="314"/>
            <ac:spMk id="5" creationId="{07956FE7-A3F4-4663-8226-B8F04C5E00E2}"/>
          </ac:spMkLst>
        </pc:spChg>
        <pc:spChg chg="add del">
          <ac:chgData name="AYUSH" userId="12654e0ab21d46e0" providerId="LiveId" clId="{BA77965A-4BFD-4E6F-A34B-6C054AD56EAC}" dt="2022-05-26T10:39:11.055" v="615" actId="21"/>
          <ac:spMkLst>
            <pc:docMk/>
            <pc:sldMk cId="2331998338" sldId="314"/>
            <ac:spMk id="6" creationId="{B406E19D-91AB-897B-93F2-BB24F89C9EA9}"/>
          </ac:spMkLst>
        </pc:spChg>
        <pc:spChg chg="add del">
          <ac:chgData name="AYUSH" userId="12654e0ab21d46e0" providerId="LiveId" clId="{BA77965A-4BFD-4E6F-A34B-6C054AD56EAC}" dt="2022-05-26T10:47:50.679" v="629" actId="21"/>
          <ac:spMkLst>
            <pc:docMk/>
            <pc:sldMk cId="2331998338" sldId="314"/>
            <ac:spMk id="7" creationId="{81DC1A79-D95F-1562-0709-2CF51ED6C5F2}"/>
          </ac:spMkLst>
        </pc:spChg>
        <pc:spChg chg="add mod">
          <ac:chgData name="AYUSH" userId="12654e0ab21d46e0" providerId="LiveId" clId="{BA77965A-4BFD-4E6F-A34B-6C054AD56EAC}" dt="2022-05-26T10:55:10.277" v="679" actId="1076"/>
          <ac:spMkLst>
            <pc:docMk/>
            <pc:sldMk cId="2331998338" sldId="314"/>
            <ac:spMk id="8" creationId="{3ACD9123-2FD1-C544-B56F-D0BEA8D389D5}"/>
          </ac:spMkLst>
        </pc:spChg>
        <pc:spChg chg="del">
          <ac:chgData name="AYUSH" userId="12654e0ab21d46e0" providerId="LiveId" clId="{BA77965A-4BFD-4E6F-A34B-6C054AD56EAC}" dt="2022-05-26T10:38:38.296" v="613" actId="478"/>
          <ac:spMkLst>
            <pc:docMk/>
            <pc:sldMk cId="2331998338" sldId="314"/>
            <ac:spMk id="9" creationId="{0218736C-1EA6-5D9E-EF75-257DFBEC979B}"/>
          </ac:spMkLst>
        </pc:spChg>
        <pc:spChg chg="del">
          <ac:chgData name="AYUSH" userId="12654e0ab21d46e0" providerId="LiveId" clId="{BA77965A-4BFD-4E6F-A34B-6C054AD56EAC}" dt="2022-05-26T10:38:38.296" v="613" actId="478"/>
          <ac:spMkLst>
            <pc:docMk/>
            <pc:sldMk cId="2331998338" sldId="314"/>
            <ac:spMk id="10" creationId="{8A8C6279-6E33-E311-93BE-B7F7B448C609}"/>
          </ac:spMkLst>
        </pc:spChg>
        <pc:spChg chg="add del">
          <ac:chgData name="AYUSH" userId="12654e0ab21d46e0" providerId="LiveId" clId="{BA77965A-4BFD-4E6F-A34B-6C054AD56EAC}" dt="2022-05-26T10:52:17.168" v="644" actId="21"/>
          <ac:spMkLst>
            <pc:docMk/>
            <pc:sldMk cId="2331998338" sldId="314"/>
            <ac:spMk id="11" creationId="{95C94ABC-BB86-D159-9F75-B8A1F9505C72}"/>
          </ac:spMkLst>
        </pc:spChg>
        <pc:spChg chg="del">
          <ac:chgData name="AYUSH" userId="12654e0ab21d46e0" providerId="LiveId" clId="{BA77965A-4BFD-4E6F-A34B-6C054AD56EAC}" dt="2022-05-26T10:38:38.296" v="613" actId="478"/>
          <ac:spMkLst>
            <pc:docMk/>
            <pc:sldMk cId="2331998338" sldId="314"/>
            <ac:spMk id="12" creationId="{2F9D94F8-C5D0-8D98-089A-1EE458B5EA7C}"/>
          </ac:spMkLst>
        </pc:spChg>
        <pc:spChg chg="add mod">
          <ac:chgData name="AYUSH" userId="12654e0ab21d46e0" providerId="LiveId" clId="{BA77965A-4BFD-4E6F-A34B-6C054AD56EAC}" dt="2022-05-26T10:52:58.512" v="652" actId="1076"/>
          <ac:spMkLst>
            <pc:docMk/>
            <pc:sldMk cId="2331998338" sldId="314"/>
            <ac:spMk id="13" creationId="{6CA8F993-8A19-C7C7-EE92-15A7D8147E36}"/>
          </ac:spMkLst>
        </pc:spChg>
        <pc:spChg chg="del">
          <ac:chgData name="AYUSH" userId="12654e0ab21d46e0" providerId="LiveId" clId="{BA77965A-4BFD-4E6F-A34B-6C054AD56EAC}" dt="2022-05-26T10:38:38.296" v="613" actId="478"/>
          <ac:spMkLst>
            <pc:docMk/>
            <pc:sldMk cId="2331998338" sldId="314"/>
            <ac:spMk id="14" creationId="{F6EF89DC-5A36-B239-2219-48CCD8A3D1D5}"/>
          </ac:spMkLst>
        </pc:spChg>
        <pc:spChg chg="add del">
          <ac:chgData name="AYUSH" userId="12654e0ab21d46e0" providerId="LiveId" clId="{BA77965A-4BFD-4E6F-A34B-6C054AD56EAC}" dt="2022-05-26T10:53:22.257" v="655" actId="21"/>
          <ac:spMkLst>
            <pc:docMk/>
            <pc:sldMk cId="2331998338" sldId="314"/>
            <ac:spMk id="15" creationId="{B28718AF-22B6-E491-9549-932754A1E064}"/>
          </ac:spMkLst>
        </pc:spChg>
        <pc:spChg chg="del">
          <ac:chgData name="AYUSH" userId="12654e0ab21d46e0" providerId="LiveId" clId="{BA77965A-4BFD-4E6F-A34B-6C054AD56EAC}" dt="2022-05-26T10:38:38.296" v="613" actId="478"/>
          <ac:spMkLst>
            <pc:docMk/>
            <pc:sldMk cId="2331998338" sldId="314"/>
            <ac:spMk id="16" creationId="{E1C05635-A45D-1336-E6F9-554425E42474}"/>
          </ac:spMkLst>
        </pc:spChg>
        <pc:spChg chg="add mod">
          <ac:chgData name="AYUSH" userId="12654e0ab21d46e0" providerId="LiveId" clId="{BA77965A-4BFD-4E6F-A34B-6C054AD56EAC}" dt="2022-05-26T10:54:16.573" v="669" actId="1076"/>
          <ac:spMkLst>
            <pc:docMk/>
            <pc:sldMk cId="2331998338" sldId="314"/>
            <ac:spMk id="17" creationId="{F6B981F3-B82C-AA44-6BA9-25C098155DF9}"/>
          </ac:spMkLst>
        </pc:spChg>
        <pc:spChg chg="add del mod">
          <ac:chgData name="AYUSH" userId="12654e0ab21d46e0" providerId="LiveId" clId="{BA77965A-4BFD-4E6F-A34B-6C054AD56EAC}" dt="2022-05-26T10:55:59.945" v="688" actId="21"/>
          <ac:spMkLst>
            <pc:docMk/>
            <pc:sldMk cId="2331998338" sldId="314"/>
            <ac:spMk id="22" creationId="{5FEE83D3-8E97-3526-C2B5-9FDED153E939}"/>
          </ac:spMkLst>
        </pc:spChg>
        <pc:spChg chg="add mod">
          <ac:chgData name="AYUSH" userId="12654e0ab21d46e0" providerId="LiveId" clId="{BA77965A-4BFD-4E6F-A34B-6C054AD56EAC}" dt="2022-05-26T10:56:32.154" v="694" actId="1076"/>
          <ac:spMkLst>
            <pc:docMk/>
            <pc:sldMk cId="2331998338" sldId="314"/>
            <ac:spMk id="23" creationId="{5B348C9F-FD26-10A2-FA51-28DEC8D02B4A}"/>
          </ac:spMkLst>
        </pc:spChg>
        <pc:spChg chg="add mod">
          <ac:chgData name="AYUSH" userId="12654e0ab21d46e0" providerId="LiveId" clId="{BA77965A-4BFD-4E6F-A34B-6C054AD56EAC}" dt="2022-05-26T10:39:35.439" v="621" actId="1076"/>
          <ac:spMkLst>
            <pc:docMk/>
            <pc:sldMk cId="2331998338" sldId="314"/>
            <ac:spMk id="24" creationId="{2D41D0EC-E9F4-6CDD-05E4-34974B0D6AAD}"/>
          </ac:spMkLst>
        </pc:spChg>
        <pc:spChg chg="add mod">
          <ac:chgData name="AYUSH" userId="12654e0ab21d46e0" providerId="LiveId" clId="{BA77965A-4BFD-4E6F-A34B-6C054AD56EAC}" dt="2022-05-26T10:39:13.558" v="616"/>
          <ac:spMkLst>
            <pc:docMk/>
            <pc:sldMk cId="2331998338" sldId="314"/>
            <ac:spMk id="25" creationId="{09543079-9B72-3DC6-C1C4-D5FDC4EE8FEE}"/>
          </ac:spMkLst>
        </pc:spChg>
        <pc:picChg chg="add mod">
          <ac:chgData name="AYUSH" userId="12654e0ab21d46e0" providerId="LiveId" clId="{BA77965A-4BFD-4E6F-A34B-6C054AD56EAC}" dt="2022-05-26T10:56:25.381" v="693" actId="1076"/>
          <ac:picMkLst>
            <pc:docMk/>
            <pc:sldMk cId="2331998338" sldId="314"/>
            <ac:picMk id="19" creationId="{462EF3E3-FFA1-D29B-45B1-02BB535FB56A}"/>
          </ac:picMkLst>
        </pc:picChg>
        <pc:picChg chg="add mod">
          <ac:chgData name="AYUSH" userId="12654e0ab21d46e0" providerId="LiveId" clId="{BA77965A-4BFD-4E6F-A34B-6C054AD56EAC}" dt="2022-05-26T10:39:23.359" v="618" actId="1076"/>
          <ac:picMkLst>
            <pc:docMk/>
            <pc:sldMk cId="2331998338" sldId="314"/>
            <ac:picMk id="20" creationId="{20AD05AD-AB28-37BD-586F-723E97EC6B92}"/>
          </ac:picMkLst>
        </pc:picChg>
        <pc:picChg chg="add mod">
          <ac:chgData name="AYUSH" userId="12654e0ab21d46e0" providerId="LiveId" clId="{BA77965A-4BFD-4E6F-A34B-6C054AD56EAC}" dt="2022-05-26T10:39:13.558" v="616"/>
          <ac:picMkLst>
            <pc:docMk/>
            <pc:sldMk cId="2331998338" sldId="314"/>
            <ac:picMk id="21" creationId="{365E68CE-DCB0-24B7-BE26-31B8E7364337}"/>
          </ac:picMkLst>
        </pc:picChg>
        <pc:picChg chg="del mod">
          <ac:chgData name="AYUSH" userId="12654e0ab21d46e0" providerId="LiveId" clId="{BA77965A-4BFD-4E6F-A34B-6C054AD56EAC}" dt="2022-05-26T10:38:38.296" v="613" actId="478"/>
          <ac:picMkLst>
            <pc:docMk/>
            <pc:sldMk cId="2331998338" sldId="314"/>
            <ac:picMk id="5127" creationId="{6679BFA3-5DB0-CAB0-313A-066E43F3468B}"/>
          </ac:picMkLst>
        </pc:picChg>
        <pc:picChg chg="del">
          <ac:chgData name="AYUSH" userId="12654e0ab21d46e0" providerId="LiveId" clId="{BA77965A-4BFD-4E6F-A34B-6C054AD56EAC}" dt="2022-05-26T10:38:38.296" v="613" actId="478"/>
          <ac:picMkLst>
            <pc:docMk/>
            <pc:sldMk cId="2331998338" sldId="314"/>
            <ac:picMk id="5130" creationId="{DE1987F4-575C-1D44-1CB3-D9F97D370DFD}"/>
          </ac:picMkLst>
        </pc:picChg>
        <pc:picChg chg="del">
          <ac:chgData name="AYUSH" userId="12654e0ab21d46e0" providerId="LiveId" clId="{BA77965A-4BFD-4E6F-A34B-6C054AD56EAC}" dt="2022-05-26T10:38:38.296" v="613" actId="478"/>
          <ac:picMkLst>
            <pc:docMk/>
            <pc:sldMk cId="2331998338" sldId="314"/>
            <ac:picMk id="5133" creationId="{C8E48906-C45F-016E-DB75-2F8C3F95BDE8}"/>
          </ac:picMkLst>
        </pc:picChg>
        <pc:picChg chg="del">
          <ac:chgData name="AYUSH" userId="12654e0ab21d46e0" providerId="LiveId" clId="{BA77965A-4BFD-4E6F-A34B-6C054AD56EAC}" dt="2022-05-26T10:38:38.296" v="613" actId="478"/>
          <ac:picMkLst>
            <pc:docMk/>
            <pc:sldMk cId="2331998338" sldId="314"/>
            <ac:picMk id="5136" creationId="{72DEF9FB-89FC-12F6-EC20-827108397052}"/>
          </ac:picMkLst>
        </pc:picChg>
        <pc:picChg chg="add del">
          <ac:chgData name="AYUSH" userId="12654e0ab21d46e0" providerId="LiveId" clId="{BA77965A-4BFD-4E6F-A34B-6C054AD56EAC}" dt="2022-05-26T10:39:11.055" v="615" actId="21"/>
          <ac:picMkLst>
            <pc:docMk/>
            <pc:sldMk cId="2331998338" sldId="314"/>
            <ac:picMk id="7169" creationId="{05AA38C3-8C87-B4B4-B0F1-C98A2CBBC027}"/>
          </ac:picMkLst>
        </pc:picChg>
        <pc:picChg chg="add del">
          <ac:chgData name="AYUSH" userId="12654e0ab21d46e0" providerId="LiveId" clId="{BA77965A-4BFD-4E6F-A34B-6C054AD56EAC}" dt="2022-05-26T10:39:11.055" v="615" actId="21"/>
          <ac:picMkLst>
            <pc:docMk/>
            <pc:sldMk cId="2331998338" sldId="314"/>
            <ac:picMk id="7170" creationId="{61839BEB-8553-99EE-30E6-89170C929166}"/>
          </ac:picMkLst>
        </pc:picChg>
        <pc:picChg chg="add del">
          <ac:chgData name="AYUSH" userId="12654e0ab21d46e0" providerId="LiveId" clId="{BA77965A-4BFD-4E6F-A34B-6C054AD56EAC}" dt="2022-05-26T10:39:11.055" v="615" actId="21"/>
          <ac:picMkLst>
            <pc:docMk/>
            <pc:sldMk cId="2331998338" sldId="314"/>
            <ac:picMk id="7171" creationId="{FA292CCD-8F38-5448-0EBE-55915ECC4ED4}"/>
          </ac:picMkLst>
        </pc:picChg>
        <pc:picChg chg="add mod">
          <ac:chgData name="AYUSH" userId="12654e0ab21d46e0" providerId="LiveId" clId="{BA77965A-4BFD-4E6F-A34B-6C054AD56EAC}" dt="2022-05-26T10:55:48.508" v="684" actId="1076"/>
          <ac:picMkLst>
            <pc:docMk/>
            <pc:sldMk cId="2331998338" sldId="314"/>
            <ac:picMk id="7176" creationId="{3FAC88B5-D000-A0C4-78AA-035EB2298DDD}"/>
          </ac:picMkLst>
        </pc:picChg>
        <pc:picChg chg="add mod">
          <ac:chgData name="AYUSH" userId="12654e0ab21d46e0" providerId="LiveId" clId="{BA77965A-4BFD-4E6F-A34B-6C054AD56EAC}" dt="2022-05-26T10:53:01.701" v="653" actId="1076"/>
          <ac:picMkLst>
            <pc:docMk/>
            <pc:sldMk cId="2331998338" sldId="314"/>
            <ac:picMk id="7179" creationId="{9CC0FFB4-DE39-47DC-BE0D-30D51EE8CDB4}"/>
          </ac:picMkLst>
        </pc:picChg>
        <pc:picChg chg="add mod">
          <ac:chgData name="AYUSH" userId="12654e0ab21d46e0" providerId="LiveId" clId="{BA77965A-4BFD-4E6F-A34B-6C054AD56EAC}" dt="2022-05-26T10:54:31.816" v="673" actId="1076"/>
          <ac:picMkLst>
            <pc:docMk/>
            <pc:sldMk cId="2331998338" sldId="314"/>
            <ac:picMk id="7182" creationId="{8DB73ACF-E85E-63EE-179C-2B6C6E882BEF}"/>
          </ac:picMkLst>
        </pc:picChg>
      </pc:sldChg>
      <pc:sldChg chg="add del">
        <pc:chgData name="AYUSH" userId="12654e0ab21d46e0" providerId="LiveId" clId="{BA77965A-4BFD-4E6F-A34B-6C054AD56EAC}" dt="2022-05-26T10:56:43.452" v="696" actId="2696"/>
        <pc:sldMkLst>
          <pc:docMk/>
          <pc:sldMk cId="550163701" sldId="315"/>
        </pc:sldMkLst>
      </pc:sldChg>
      <pc:sldChg chg="addSp delSp modSp add mod">
        <pc:chgData name="AYUSH" userId="12654e0ab21d46e0" providerId="LiveId" clId="{BA77965A-4BFD-4E6F-A34B-6C054AD56EAC}" dt="2022-05-26T11:04:08.136" v="749" actId="1076"/>
        <pc:sldMkLst>
          <pc:docMk/>
          <pc:sldMk cId="2749947442" sldId="315"/>
        </pc:sldMkLst>
        <pc:spChg chg="add del">
          <ac:chgData name="AYUSH" userId="12654e0ab21d46e0" providerId="LiveId" clId="{BA77965A-4BFD-4E6F-A34B-6C054AD56EAC}" dt="2022-05-26T10:58:59.255" v="700" actId="21"/>
          <ac:spMkLst>
            <pc:docMk/>
            <pc:sldMk cId="2749947442" sldId="315"/>
            <ac:spMk id="2" creationId="{10EFFB81-F5FE-E115-CC2D-239521735589}"/>
          </ac:spMkLst>
        </pc:spChg>
        <pc:spChg chg="add mod">
          <ac:chgData name="AYUSH" userId="12654e0ab21d46e0" providerId="LiveId" clId="{BA77965A-4BFD-4E6F-A34B-6C054AD56EAC}" dt="2022-05-26T11:00:01.386" v="710" actId="1076"/>
          <ac:spMkLst>
            <pc:docMk/>
            <pc:sldMk cId="2749947442" sldId="315"/>
            <ac:spMk id="3" creationId="{913AD6F2-2411-B892-D773-CE34287DC20D}"/>
          </ac:spMkLst>
        </pc:spChg>
        <pc:spChg chg="add del">
          <ac:chgData name="AYUSH" userId="12654e0ab21d46e0" providerId="LiveId" clId="{BA77965A-4BFD-4E6F-A34B-6C054AD56EAC}" dt="2022-05-26T11:00:25.267" v="712" actId="21"/>
          <ac:spMkLst>
            <pc:docMk/>
            <pc:sldMk cId="2749947442" sldId="315"/>
            <ac:spMk id="4" creationId="{4DE46AE2-7F59-F43C-04D1-A060C4F08E88}"/>
          </ac:spMkLst>
        </pc:spChg>
        <pc:spChg chg="add mod">
          <ac:chgData name="AYUSH" userId="12654e0ab21d46e0" providerId="LiveId" clId="{BA77965A-4BFD-4E6F-A34B-6C054AD56EAC}" dt="2022-05-26T11:01:15.488" v="725" actId="1076"/>
          <ac:spMkLst>
            <pc:docMk/>
            <pc:sldMk cId="2749947442" sldId="315"/>
            <ac:spMk id="5" creationId="{0F0F2A03-CAEA-8F89-DA3E-33EBF1D23BBB}"/>
          </ac:spMkLst>
        </pc:spChg>
        <pc:spChg chg="add del">
          <ac:chgData name="AYUSH" userId="12654e0ab21d46e0" providerId="LiveId" clId="{BA77965A-4BFD-4E6F-A34B-6C054AD56EAC}" dt="2022-05-26T11:01:36.036" v="727" actId="21"/>
          <ac:spMkLst>
            <pc:docMk/>
            <pc:sldMk cId="2749947442" sldId="315"/>
            <ac:spMk id="6" creationId="{7F1C1186-73ED-1A1D-D19D-7CD1FA85365D}"/>
          </ac:spMkLst>
        </pc:spChg>
        <pc:spChg chg="add mod">
          <ac:chgData name="AYUSH" userId="12654e0ab21d46e0" providerId="LiveId" clId="{BA77965A-4BFD-4E6F-A34B-6C054AD56EAC}" dt="2022-05-26T11:02:05.951" v="734" actId="1076"/>
          <ac:spMkLst>
            <pc:docMk/>
            <pc:sldMk cId="2749947442" sldId="315"/>
            <ac:spMk id="7" creationId="{6F63CFCF-DB63-13C9-BEF8-C2A5D08D69A3}"/>
          </ac:spMkLst>
        </pc:spChg>
        <pc:spChg chg="del">
          <ac:chgData name="AYUSH" userId="12654e0ab21d46e0" providerId="LiveId" clId="{BA77965A-4BFD-4E6F-A34B-6C054AD56EAC}" dt="2022-05-26T10:58:16.182" v="698" actId="478"/>
          <ac:spMkLst>
            <pc:docMk/>
            <pc:sldMk cId="2749947442" sldId="315"/>
            <ac:spMk id="8" creationId="{3ACD9123-2FD1-C544-B56F-D0BEA8D389D5}"/>
          </ac:spMkLst>
        </pc:spChg>
        <pc:spChg chg="add del mod">
          <ac:chgData name="AYUSH" userId="12654e0ab21d46e0" providerId="LiveId" clId="{BA77965A-4BFD-4E6F-A34B-6C054AD56EAC}" dt="2022-05-26T11:02:32.632" v="737" actId="21"/>
          <ac:spMkLst>
            <pc:docMk/>
            <pc:sldMk cId="2749947442" sldId="315"/>
            <ac:spMk id="9" creationId="{EEF312AB-C73C-15AA-95BA-DBD159EFF20D}"/>
          </ac:spMkLst>
        </pc:spChg>
        <pc:spChg chg="add mod">
          <ac:chgData name="AYUSH" userId="12654e0ab21d46e0" providerId="LiveId" clId="{BA77965A-4BFD-4E6F-A34B-6C054AD56EAC}" dt="2022-05-26T11:04:08.136" v="749" actId="1076"/>
          <ac:spMkLst>
            <pc:docMk/>
            <pc:sldMk cId="2749947442" sldId="315"/>
            <ac:spMk id="10" creationId="{CBD6103B-E5E0-1F38-C864-6F2358FD46AA}"/>
          </ac:spMkLst>
        </pc:spChg>
        <pc:spChg chg="del">
          <ac:chgData name="AYUSH" userId="12654e0ab21d46e0" providerId="LiveId" clId="{BA77965A-4BFD-4E6F-A34B-6C054AD56EAC}" dt="2022-05-26T10:58:16.182" v="698" actId="478"/>
          <ac:spMkLst>
            <pc:docMk/>
            <pc:sldMk cId="2749947442" sldId="315"/>
            <ac:spMk id="13" creationId="{6CA8F993-8A19-C7C7-EE92-15A7D8147E36}"/>
          </ac:spMkLst>
        </pc:spChg>
        <pc:spChg chg="del">
          <ac:chgData name="AYUSH" userId="12654e0ab21d46e0" providerId="LiveId" clId="{BA77965A-4BFD-4E6F-A34B-6C054AD56EAC}" dt="2022-05-26T10:58:16.182" v="698" actId="478"/>
          <ac:spMkLst>
            <pc:docMk/>
            <pc:sldMk cId="2749947442" sldId="315"/>
            <ac:spMk id="17" creationId="{F6B981F3-B82C-AA44-6BA9-25C098155DF9}"/>
          </ac:spMkLst>
        </pc:spChg>
        <pc:spChg chg="del">
          <ac:chgData name="AYUSH" userId="12654e0ab21d46e0" providerId="LiveId" clId="{BA77965A-4BFD-4E6F-A34B-6C054AD56EAC}" dt="2022-05-26T10:58:16.182" v="698" actId="478"/>
          <ac:spMkLst>
            <pc:docMk/>
            <pc:sldMk cId="2749947442" sldId="315"/>
            <ac:spMk id="23" creationId="{5B348C9F-FD26-10A2-FA51-28DEC8D02B4A}"/>
          </ac:spMkLst>
        </pc:spChg>
        <pc:spChg chg="del">
          <ac:chgData name="AYUSH" userId="12654e0ab21d46e0" providerId="LiveId" clId="{BA77965A-4BFD-4E6F-A34B-6C054AD56EAC}" dt="2022-05-26T10:58:16.182" v="698" actId="478"/>
          <ac:spMkLst>
            <pc:docMk/>
            <pc:sldMk cId="2749947442" sldId="315"/>
            <ac:spMk id="24" creationId="{2D41D0EC-E9F4-6CDD-05E4-34974B0D6AAD}"/>
          </ac:spMkLst>
        </pc:spChg>
        <pc:spChg chg="del">
          <ac:chgData name="AYUSH" userId="12654e0ab21d46e0" providerId="LiveId" clId="{BA77965A-4BFD-4E6F-A34B-6C054AD56EAC}" dt="2022-05-26T10:58:16.182" v="698" actId="478"/>
          <ac:spMkLst>
            <pc:docMk/>
            <pc:sldMk cId="2749947442" sldId="315"/>
            <ac:spMk id="25" creationId="{09543079-9B72-3DC6-C1C4-D5FDC4EE8FEE}"/>
          </ac:spMkLst>
        </pc:spChg>
        <pc:picChg chg="del">
          <ac:chgData name="AYUSH" userId="12654e0ab21d46e0" providerId="LiveId" clId="{BA77965A-4BFD-4E6F-A34B-6C054AD56EAC}" dt="2022-05-26T10:58:16.182" v="698" actId="478"/>
          <ac:picMkLst>
            <pc:docMk/>
            <pc:sldMk cId="2749947442" sldId="315"/>
            <ac:picMk id="19" creationId="{462EF3E3-FFA1-D29B-45B1-02BB535FB56A}"/>
          </ac:picMkLst>
        </pc:picChg>
        <pc:picChg chg="del">
          <ac:chgData name="AYUSH" userId="12654e0ab21d46e0" providerId="LiveId" clId="{BA77965A-4BFD-4E6F-A34B-6C054AD56EAC}" dt="2022-05-26T10:58:16.182" v="698" actId="478"/>
          <ac:picMkLst>
            <pc:docMk/>
            <pc:sldMk cId="2749947442" sldId="315"/>
            <ac:picMk id="20" creationId="{20AD05AD-AB28-37BD-586F-723E97EC6B92}"/>
          </ac:picMkLst>
        </pc:picChg>
        <pc:picChg chg="del">
          <ac:chgData name="AYUSH" userId="12654e0ab21d46e0" providerId="LiveId" clId="{BA77965A-4BFD-4E6F-A34B-6C054AD56EAC}" dt="2022-05-26T10:58:16.182" v="698" actId="478"/>
          <ac:picMkLst>
            <pc:docMk/>
            <pc:sldMk cId="2749947442" sldId="315"/>
            <ac:picMk id="21" creationId="{365E68CE-DCB0-24B7-BE26-31B8E7364337}"/>
          </ac:picMkLst>
        </pc:picChg>
        <pc:picChg chg="del">
          <ac:chgData name="AYUSH" userId="12654e0ab21d46e0" providerId="LiveId" clId="{BA77965A-4BFD-4E6F-A34B-6C054AD56EAC}" dt="2022-05-26T10:58:16.182" v="698" actId="478"/>
          <ac:picMkLst>
            <pc:docMk/>
            <pc:sldMk cId="2749947442" sldId="315"/>
            <ac:picMk id="7176" creationId="{3FAC88B5-D000-A0C4-78AA-035EB2298DDD}"/>
          </ac:picMkLst>
        </pc:picChg>
        <pc:picChg chg="del">
          <ac:chgData name="AYUSH" userId="12654e0ab21d46e0" providerId="LiveId" clId="{BA77965A-4BFD-4E6F-A34B-6C054AD56EAC}" dt="2022-05-26T10:58:16.182" v="698" actId="478"/>
          <ac:picMkLst>
            <pc:docMk/>
            <pc:sldMk cId="2749947442" sldId="315"/>
            <ac:picMk id="7179" creationId="{9CC0FFB4-DE39-47DC-BE0D-30D51EE8CDB4}"/>
          </ac:picMkLst>
        </pc:picChg>
        <pc:picChg chg="del">
          <ac:chgData name="AYUSH" userId="12654e0ab21d46e0" providerId="LiveId" clId="{BA77965A-4BFD-4E6F-A34B-6C054AD56EAC}" dt="2022-05-26T10:58:16.182" v="698" actId="478"/>
          <ac:picMkLst>
            <pc:docMk/>
            <pc:sldMk cId="2749947442" sldId="315"/>
            <ac:picMk id="7182" creationId="{8DB73ACF-E85E-63EE-179C-2B6C6E882BEF}"/>
          </ac:picMkLst>
        </pc:picChg>
        <pc:picChg chg="add mod">
          <ac:chgData name="AYUSH" userId="12654e0ab21d46e0" providerId="LiveId" clId="{BA77965A-4BFD-4E6F-A34B-6C054AD56EAC}" dt="2022-05-26T10:59:53.951" v="709" actId="1076"/>
          <ac:picMkLst>
            <pc:docMk/>
            <pc:sldMk cId="2749947442" sldId="315"/>
            <ac:picMk id="8193" creationId="{758D683F-9139-00D1-656B-7BAA68ECD5D5}"/>
          </ac:picMkLst>
        </pc:picChg>
        <pc:picChg chg="add mod">
          <ac:chgData name="AYUSH" userId="12654e0ab21d46e0" providerId="LiveId" clId="{BA77965A-4BFD-4E6F-A34B-6C054AD56EAC}" dt="2022-05-26T11:00:58.016" v="720" actId="1076"/>
          <ac:picMkLst>
            <pc:docMk/>
            <pc:sldMk cId="2749947442" sldId="315"/>
            <ac:picMk id="8196" creationId="{DA6A16D8-1E81-4C8B-9160-25F80CE1ADA1}"/>
          </ac:picMkLst>
        </pc:picChg>
        <pc:picChg chg="add mod">
          <ac:chgData name="AYUSH" userId="12654e0ab21d46e0" providerId="LiveId" clId="{BA77965A-4BFD-4E6F-A34B-6C054AD56EAC}" dt="2022-05-26T11:01:49.050" v="731" actId="1076"/>
          <ac:picMkLst>
            <pc:docMk/>
            <pc:sldMk cId="2749947442" sldId="315"/>
            <ac:picMk id="8199" creationId="{EAE76BA3-0037-DDA8-647B-A640AAFF16FA}"/>
          </ac:picMkLst>
        </pc:picChg>
        <pc:picChg chg="add mod">
          <ac:chgData name="AYUSH" userId="12654e0ab21d46e0" providerId="LiveId" clId="{BA77965A-4BFD-4E6F-A34B-6C054AD56EAC}" dt="2022-05-26T11:04:02.580" v="748" actId="1076"/>
          <ac:picMkLst>
            <pc:docMk/>
            <pc:sldMk cId="2749947442" sldId="315"/>
            <ac:picMk id="8202" creationId="{34D21BE3-85AB-98E8-379F-0F4FF52F9E8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1670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7818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7630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44304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21558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90899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67651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9514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5776015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2347938" y="540000"/>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 name="Google Shape;65;p17"/>
          <p:cNvSpPr txBox="1">
            <a:spLocks noGrp="1"/>
          </p:cNvSpPr>
          <p:nvPr>
            <p:ph type="subTitle" idx="1"/>
          </p:nvPr>
        </p:nvSpPr>
        <p:spPr>
          <a:xfrm>
            <a:off x="2347900" y="1671425"/>
            <a:ext cx="44481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
        <p:nvSpPr>
          <p:cNvPr id="66" name="Google Shape;66;p17"/>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dk1"/>
                </a:solidFill>
                <a:latin typeface="Roboto"/>
                <a:ea typeface="Roboto"/>
                <a:cs typeface="Roboto"/>
                <a:sym typeface="Roboto"/>
              </a:rPr>
              <a:t>CREDITS: This presentation template was created by </a:t>
            </a:r>
            <a:r>
              <a:rPr lang="en" sz="1200" b="1">
                <a:solidFill>
                  <a:schemeClr val="hlink"/>
                </a:solidFill>
                <a:uFill>
                  <a:noFill/>
                </a:uFill>
                <a:latin typeface="Roboto"/>
                <a:ea typeface="Roboto"/>
                <a:cs typeface="Roboto"/>
                <a:sym typeface="Roboto"/>
                <a:hlinkClick r:id="rId2"/>
              </a:rPr>
              <a:t>Slidesgo</a:t>
            </a:r>
            <a:r>
              <a:rPr lang="en" sz="1200">
                <a:solidFill>
                  <a:schemeClr val="dk1"/>
                </a:solidFill>
                <a:latin typeface="Roboto"/>
                <a:ea typeface="Roboto"/>
                <a:cs typeface="Roboto"/>
                <a:sym typeface="Roboto"/>
              </a:rPr>
              <a:t>, and includes icons by </a:t>
            </a:r>
            <a:r>
              <a:rPr lang="en" sz="1200" b="1">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chemeClr val="dk1"/>
                </a:solidFill>
                <a:latin typeface="Roboto"/>
                <a:ea typeface="Roboto"/>
                <a:cs typeface="Roboto"/>
                <a:sym typeface="Roboto"/>
              </a:rPr>
              <a:t>, and infographics &amp; images by </a:t>
            </a:r>
            <a:r>
              <a:rPr lang="en" sz="1200" b="1">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200" b="1">
                <a:solidFill>
                  <a:schemeClr val="dk1"/>
                </a:solidFill>
                <a:latin typeface="Roboto"/>
                <a:ea typeface="Roboto"/>
                <a:cs typeface="Roboto"/>
                <a:sym typeface="Roboto"/>
              </a:rPr>
              <a:t> </a:t>
            </a:r>
            <a:endParaRPr sz="1200" b="1">
              <a:solidFill>
                <a:schemeClr val="dk1"/>
              </a:solidFill>
              <a:latin typeface="Roboto"/>
              <a:ea typeface="Roboto"/>
              <a:cs typeface="Roboto"/>
              <a:sym typeface="Roboto"/>
            </a:endParaRPr>
          </a:p>
        </p:txBody>
      </p:sp>
    </p:spTree>
    <p:extLst>
      <p:ext uri="{BB962C8B-B14F-4D97-AF65-F5344CB8AC3E}">
        <p14:creationId xmlns:p14="http://schemas.microsoft.com/office/powerpoint/2010/main" val="5910491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60"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947124" y="1694706"/>
            <a:ext cx="7629064" cy="181451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accent2">
                    <a:lumMod val="75000"/>
                  </a:schemeClr>
                </a:solidFill>
                <a:latin typeface="Javanese Text" panose="02000000000000000000" pitchFamily="2" charset="0"/>
              </a:rPr>
              <a:t>Enhance the Security of Extended Playfair Cipher using Extended RSA for Secure Data Transmission</a:t>
            </a:r>
            <a:endParaRPr sz="2000" dirty="0">
              <a:solidFill>
                <a:schemeClr val="accent2">
                  <a:lumMod val="75000"/>
                </a:schemeClr>
              </a:solidFill>
              <a:latin typeface="Javanese Text" panose="02000000000000000000" pitchFamily="2" charset="0"/>
            </a:endParaRPr>
          </a:p>
        </p:txBody>
      </p:sp>
      <p:sp>
        <p:nvSpPr>
          <p:cNvPr id="4" name="TextBox 3">
            <a:extLst>
              <a:ext uri="{FF2B5EF4-FFF2-40B4-BE49-F238E27FC236}">
                <a16:creationId xmlns:a16="http://schemas.microsoft.com/office/drawing/2014/main" id="{C15DBF4E-2D3D-6AED-42EB-D0AB6759CDC5}"/>
              </a:ext>
            </a:extLst>
          </p:cNvPr>
          <p:cNvSpPr txBox="1"/>
          <p:nvPr/>
        </p:nvSpPr>
        <p:spPr>
          <a:xfrm>
            <a:off x="6017" y="2368587"/>
            <a:ext cx="3245797" cy="2939266"/>
          </a:xfrm>
          <a:prstGeom prst="rect">
            <a:avLst/>
          </a:prstGeom>
          <a:noFill/>
        </p:spPr>
        <p:txBody>
          <a:bodyPr wrap="square">
            <a:spAutoFit/>
          </a:bodyPr>
          <a:lstStyle/>
          <a:p>
            <a:pPr marL="0" lvl="0" indent="0" algn="l" rtl="0">
              <a:spcBef>
                <a:spcPts val="600"/>
              </a:spcBef>
              <a:spcAft>
                <a:spcPts val="0"/>
              </a:spcAft>
              <a:buNone/>
            </a:pPr>
            <a:endParaRPr lang="en-IN" b="1" dirty="0">
              <a:latin typeface="Javanese Text" panose="02000000000000000000" pitchFamily="2" charset="0"/>
            </a:endParaRPr>
          </a:p>
          <a:p>
            <a:pPr marL="0" lvl="0" indent="0" algn="l" rtl="0">
              <a:spcBef>
                <a:spcPts val="600"/>
              </a:spcBef>
              <a:spcAft>
                <a:spcPts val="0"/>
              </a:spcAft>
              <a:buNone/>
            </a:pPr>
            <a:endParaRPr lang="en-IN" b="1" dirty="0">
              <a:latin typeface="Javanese Text" panose="02000000000000000000" pitchFamily="2" charset="0"/>
            </a:endParaRPr>
          </a:p>
          <a:p>
            <a:pPr marL="0" lvl="0" indent="0" algn="l" rtl="0">
              <a:spcBef>
                <a:spcPts val="600"/>
              </a:spcBef>
              <a:spcAft>
                <a:spcPts val="0"/>
              </a:spcAft>
              <a:buNone/>
            </a:pPr>
            <a:endParaRPr lang="en-IN" b="1" dirty="0">
              <a:latin typeface="Javanese Text" panose="02000000000000000000" pitchFamily="2" charset="0"/>
            </a:endParaRPr>
          </a:p>
          <a:p>
            <a:pPr marL="0" lvl="0" indent="0" algn="l" rtl="0">
              <a:spcBef>
                <a:spcPts val="600"/>
              </a:spcBef>
              <a:spcAft>
                <a:spcPts val="0"/>
              </a:spcAft>
              <a:buNone/>
            </a:pPr>
            <a:r>
              <a:rPr lang="en-IN" b="1" dirty="0">
                <a:latin typeface="Javanese Text" panose="02000000000000000000" pitchFamily="2" charset="0"/>
              </a:rPr>
              <a:t>Team Members :</a:t>
            </a:r>
          </a:p>
          <a:p>
            <a:pPr marL="0" lvl="0" indent="0" algn="l" rtl="0">
              <a:spcBef>
                <a:spcPts val="600"/>
              </a:spcBef>
              <a:spcAft>
                <a:spcPts val="0"/>
              </a:spcAft>
              <a:buNone/>
            </a:pPr>
            <a:r>
              <a:rPr lang="en-IN" b="1" dirty="0">
                <a:latin typeface="Javanese Text" panose="02000000000000000000" pitchFamily="2" charset="0"/>
              </a:rPr>
              <a:t> </a:t>
            </a:r>
            <a:r>
              <a:rPr lang="en-IN" b="1" dirty="0" err="1">
                <a:latin typeface="Javanese Text" panose="02000000000000000000" pitchFamily="2" charset="0"/>
              </a:rPr>
              <a:t>Ayush</a:t>
            </a:r>
            <a:r>
              <a:rPr lang="en-IN" b="1" dirty="0">
                <a:latin typeface="Javanese Text" panose="02000000000000000000" pitchFamily="2" charset="0"/>
              </a:rPr>
              <a:t> Sharma</a:t>
            </a:r>
          </a:p>
          <a:p>
            <a:pPr marL="0" lvl="0" indent="0" algn="l" rtl="0">
              <a:spcBef>
                <a:spcPts val="600"/>
              </a:spcBef>
              <a:spcAft>
                <a:spcPts val="0"/>
              </a:spcAft>
              <a:buNone/>
            </a:pPr>
            <a:r>
              <a:rPr lang="en-IN" b="1" dirty="0">
                <a:latin typeface="Javanese Text" panose="02000000000000000000" pitchFamily="2" charset="0"/>
              </a:rPr>
              <a:t> </a:t>
            </a:r>
            <a:r>
              <a:rPr lang="en-IN" b="1" dirty="0" err="1">
                <a:latin typeface="Javanese Text" panose="02000000000000000000" pitchFamily="2" charset="0"/>
              </a:rPr>
              <a:t>Yashraj</a:t>
            </a:r>
            <a:r>
              <a:rPr lang="en-IN" b="1" dirty="0">
                <a:latin typeface="Javanese Text" panose="02000000000000000000" pitchFamily="2" charset="0"/>
              </a:rPr>
              <a:t> Singh</a:t>
            </a:r>
          </a:p>
          <a:p>
            <a:pPr marL="0" lvl="0" indent="0" algn="l" rtl="0">
              <a:spcBef>
                <a:spcPts val="600"/>
              </a:spcBef>
              <a:spcAft>
                <a:spcPts val="0"/>
              </a:spcAft>
              <a:buNone/>
            </a:pPr>
            <a:r>
              <a:rPr lang="en-IN" b="1" dirty="0">
                <a:latin typeface="Javanese Text" panose="02000000000000000000" pitchFamily="2" charset="0"/>
              </a:rPr>
              <a:t> Piyush Kumar Singh</a:t>
            </a:r>
          </a:p>
          <a:p>
            <a:pPr marL="0" lvl="0" indent="0" algn="l" rtl="0">
              <a:spcBef>
                <a:spcPts val="600"/>
              </a:spcBef>
              <a:spcAft>
                <a:spcPts val="0"/>
              </a:spcAft>
              <a:buNone/>
            </a:pPr>
            <a:r>
              <a:rPr lang="en-IN" b="1" dirty="0">
                <a:latin typeface="Javanese Text" panose="02000000000000000000" pitchFamily="2" charset="0"/>
              </a:rPr>
              <a:t> Hemant Gautam</a:t>
            </a:r>
          </a:p>
          <a:p>
            <a:pPr marL="0" lvl="0" indent="0" algn="l" rtl="0">
              <a:spcBef>
                <a:spcPts val="600"/>
              </a:spcBef>
              <a:spcAft>
                <a:spcPts val="0"/>
              </a:spcAft>
              <a:buNone/>
            </a:pPr>
            <a:endParaRPr lang="en-IN" b="1" dirty="0">
              <a:latin typeface="Javanese Text" panose="02000000000000000000" pitchFamily="2" charset="0"/>
            </a:endParaRPr>
          </a:p>
          <a:p>
            <a:pPr marL="0" lvl="0" indent="0" algn="l" rtl="0">
              <a:spcBef>
                <a:spcPts val="600"/>
              </a:spcBef>
              <a:spcAft>
                <a:spcPts val="0"/>
              </a:spcAft>
              <a:buNone/>
            </a:pPr>
            <a:endParaRPr lang="en-IN" b="1" dirty="0">
              <a:latin typeface="Javanese Text" panose="02000000000000000000" pitchFamily="2" charset="0"/>
            </a:endParaRPr>
          </a:p>
        </p:txBody>
      </p:sp>
      <p:sp>
        <p:nvSpPr>
          <p:cNvPr id="6" name="TextBox 5">
            <a:extLst>
              <a:ext uri="{FF2B5EF4-FFF2-40B4-BE49-F238E27FC236}">
                <a16:creationId xmlns:a16="http://schemas.microsoft.com/office/drawing/2014/main" id="{B7FF09BF-99A9-88DE-6962-BEDBE1029CF0}"/>
              </a:ext>
            </a:extLst>
          </p:cNvPr>
          <p:cNvSpPr txBox="1"/>
          <p:nvPr/>
        </p:nvSpPr>
        <p:spPr>
          <a:xfrm>
            <a:off x="6334394" y="3199584"/>
            <a:ext cx="3355276" cy="2108269"/>
          </a:xfrm>
          <a:prstGeom prst="rect">
            <a:avLst/>
          </a:prstGeom>
          <a:noFill/>
        </p:spPr>
        <p:txBody>
          <a:bodyPr wrap="square">
            <a:spAutoFit/>
          </a:bodyPr>
          <a:lstStyle/>
          <a:p>
            <a:pPr>
              <a:spcBef>
                <a:spcPts val="600"/>
              </a:spcBef>
            </a:pPr>
            <a:r>
              <a:rPr lang="en-IN" b="1" dirty="0">
                <a:solidFill>
                  <a:schemeClr val="tx2">
                    <a:lumMod val="10000"/>
                  </a:schemeClr>
                </a:solidFill>
                <a:latin typeface="Arial Black" panose="020B0A04020102020204" pitchFamily="34" charset="0"/>
              </a:rPr>
              <a:t>Supervised By : </a:t>
            </a:r>
          </a:p>
          <a:p>
            <a:pPr>
              <a:spcBef>
                <a:spcPts val="600"/>
              </a:spcBef>
            </a:pPr>
            <a:r>
              <a:rPr lang="en-IN" b="0" i="0" dirty="0" err="1">
                <a:solidFill>
                  <a:schemeClr val="tx2">
                    <a:lumMod val="10000"/>
                  </a:schemeClr>
                </a:solidFill>
                <a:effectLst/>
                <a:latin typeface="Arial Black" panose="020B0A04020102020204" pitchFamily="34" charset="0"/>
              </a:rPr>
              <a:t>Dr.Neeraj</a:t>
            </a:r>
            <a:r>
              <a:rPr lang="en-IN" b="0" i="0" dirty="0">
                <a:solidFill>
                  <a:schemeClr val="tx2">
                    <a:lumMod val="10000"/>
                  </a:schemeClr>
                </a:solidFill>
                <a:effectLst/>
                <a:latin typeface="Arial Black" panose="020B0A04020102020204" pitchFamily="34" charset="0"/>
              </a:rPr>
              <a:t> Varshney</a:t>
            </a:r>
            <a:endParaRPr lang="en-IN" b="1" dirty="0">
              <a:solidFill>
                <a:schemeClr val="tx2">
                  <a:lumMod val="10000"/>
                </a:schemeClr>
              </a:solidFill>
              <a:effectLst/>
              <a:latin typeface="Arial Black" panose="020B0A04020102020204" pitchFamily="34" charset="0"/>
              <a:ea typeface="Times New Roman" panose="02020603050405020304" pitchFamily="18" charset="0"/>
            </a:endParaRPr>
          </a:p>
          <a:p>
            <a:pPr>
              <a:spcBef>
                <a:spcPts val="600"/>
              </a:spcBef>
            </a:pPr>
            <a:r>
              <a:rPr lang="en-IN" sz="800" b="1" i="0" dirty="0">
                <a:solidFill>
                  <a:schemeClr val="tx2">
                    <a:lumMod val="10000"/>
                  </a:schemeClr>
                </a:solidFill>
                <a:effectLst/>
                <a:latin typeface="Arial Black" panose="020B0A04020102020204" pitchFamily="34" charset="0"/>
              </a:rPr>
              <a:t>Assistant Professor &amp; Assistant Director -IQAC</a:t>
            </a:r>
          </a:p>
          <a:p>
            <a:pPr>
              <a:spcBef>
                <a:spcPts val="600"/>
              </a:spcBef>
            </a:pPr>
            <a:r>
              <a:rPr lang="en-US" sz="800" b="1" dirty="0">
                <a:solidFill>
                  <a:schemeClr val="tx2">
                    <a:lumMod val="10000"/>
                  </a:schemeClr>
                </a:solidFill>
                <a:latin typeface="Arial Black" panose="020B0A04020102020204" pitchFamily="34" charset="0"/>
              </a:rPr>
              <a:t>(Institute of Engineering &amp; Technology)</a:t>
            </a:r>
          </a:p>
          <a:p>
            <a:pPr marL="0" lvl="0" indent="0" algn="l" rtl="0">
              <a:spcBef>
                <a:spcPts val="600"/>
              </a:spcBef>
              <a:spcAft>
                <a:spcPts val="0"/>
              </a:spcAft>
              <a:buNone/>
            </a:pPr>
            <a:endParaRPr lang="en-US" sz="1000" b="1" dirty="0">
              <a:solidFill>
                <a:schemeClr val="tx2">
                  <a:lumMod val="10000"/>
                </a:schemeClr>
              </a:solidFill>
              <a:latin typeface="Arial Black" panose="020B0A04020102020204" pitchFamily="34" charset="0"/>
            </a:endParaRPr>
          </a:p>
          <a:p>
            <a:pPr marL="0" lvl="0" indent="0" algn="l" rtl="0">
              <a:spcBef>
                <a:spcPts val="600"/>
              </a:spcBef>
              <a:spcAft>
                <a:spcPts val="0"/>
              </a:spcAft>
              <a:buNone/>
            </a:pPr>
            <a:r>
              <a:rPr lang="en-IN" sz="1000" b="1" dirty="0">
                <a:solidFill>
                  <a:schemeClr val="tx2">
                    <a:lumMod val="10000"/>
                  </a:schemeClr>
                </a:solidFill>
                <a:latin typeface="Arial Black" panose="020B0A04020102020204" pitchFamily="34" charset="0"/>
              </a:rPr>
              <a:t> </a:t>
            </a:r>
          </a:p>
          <a:p>
            <a:pPr marL="0" lvl="0" indent="0" algn="l" rtl="0">
              <a:spcBef>
                <a:spcPts val="600"/>
              </a:spcBef>
              <a:spcAft>
                <a:spcPts val="0"/>
              </a:spcAft>
              <a:buNone/>
            </a:pPr>
            <a:endParaRPr lang="en-IN" b="1" dirty="0">
              <a:solidFill>
                <a:schemeClr val="tx2">
                  <a:lumMod val="10000"/>
                </a:schemeClr>
              </a:solidFill>
              <a:latin typeface="Arial Black" panose="020B0A04020102020204" pitchFamily="34" charset="0"/>
            </a:endParaRPr>
          </a:p>
          <a:p>
            <a:pPr marL="0" lvl="0" indent="0" algn="l" rtl="0">
              <a:spcBef>
                <a:spcPts val="600"/>
              </a:spcBef>
              <a:spcAft>
                <a:spcPts val="0"/>
              </a:spcAft>
              <a:buNone/>
            </a:pPr>
            <a:endParaRPr lang="en-IN" sz="1400" b="1" dirty="0">
              <a:solidFill>
                <a:schemeClr val="tx2">
                  <a:lumMod val="10000"/>
                </a:schemeClr>
              </a:solidFill>
              <a:latin typeface="Arial Black" panose="020B0A04020102020204" pitchFamily="34" charset="0"/>
            </a:endParaRPr>
          </a:p>
        </p:txBody>
      </p:sp>
      <p:pic>
        <p:nvPicPr>
          <p:cNvPr id="7" name="Picture 6">
            <a:extLst>
              <a:ext uri="{FF2B5EF4-FFF2-40B4-BE49-F238E27FC236}">
                <a16:creationId xmlns:a16="http://schemas.microsoft.com/office/drawing/2014/main" id="{FE42A97E-F58D-3537-9ACD-E9109AC68612}"/>
              </a:ext>
            </a:extLst>
          </p:cNvPr>
          <p:cNvPicPr>
            <a:picLocks noChangeAspect="1"/>
          </p:cNvPicPr>
          <p:nvPr/>
        </p:nvPicPr>
        <p:blipFill>
          <a:blip r:embed="rId3"/>
          <a:stretch>
            <a:fillRect/>
          </a:stretch>
        </p:blipFill>
        <p:spPr>
          <a:xfrm>
            <a:off x="3348576" y="-184398"/>
            <a:ext cx="2934218" cy="1754088"/>
          </a:xfrm>
          <a:prstGeom prst="rect">
            <a:avLst/>
          </a:prstGeom>
          <a:ln>
            <a:solidFill>
              <a:schemeClr val="bg1"/>
            </a:solidFill>
          </a:ln>
        </p:spPr>
      </p:pic>
      <p:sp>
        <p:nvSpPr>
          <p:cNvPr id="14" name="TextBox 13">
            <a:extLst>
              <a:ext uri="{FF2B5EF4-FFF2-40B4-BE49-F238E27FC236}">
                <a16:creationId xmlns:a16="http://schemas.microsoft.com/office/drawing/2014/main" id="{5160F12F-74E3-EA64-1072-AA2151FAD909}"/>
              </a:ext>
            </a:extLst>
          </p:cNvPr>
          <p:cNvSpPr txBox="1"/>
          <p:nvPr/>
        </p:nvSpPr>
        <p:spPr>
          <a:xfrm>
            <a:off x="1421021" y="1365705"/>
            <a:ext cx="6481916" cy="830997"/>
          </a:xfrm>
          <a:prstGeom prst="rect">
            <a:avLst/>
          </a:prstGeom>
          <a:noFill/>
        </p:spPr>
        <p:txBody>
          <a:bodyPr wrap="square">
            <a:spAutoFit/>
          </a:bodyPr>
          <a:lstStyle/>
          <a:p>
            <a:pPr marL="0" lvl="0" indent="0" algn="ctr" rtl="0">
              <a:spcBef>
                <a:spcPts val="0"/>
              </a:spcBef>
              <a:spcAft>
                <a:spcPts val="0"/>
              </a:spcAft>
              <a:buNone/>
            </a:pPr>
            <a:r>
              <a:rPr lang="en-US" b="1" dirty="0">
                <a:solidFill>
                  <a:schemeClr val="accent6">
                    <a:lumMod val="10000"/>
                  </a:schemeClr>
                </a:solidFill>
                <a:latin typeface="Century" panose="02040604050505020304" pitchFamily="18" charset="0"/>
                <a:ea typeface="Source Sans Pro" panose="020B0503030403020204" pitchFamily="34" charset="0"/>
              </a:rPr>
              <a:t>    </a:t>
            </a:r>
            <a:r>
              <a:rPr lang="en-IN" sz="2000" b="1" dirty="0">
                <a:solidFill>
                  <a:schemeClr val="accent6">
                    <a:lumMod val="10000"/>
                  </a:schemeClr>
                </a:solidFill>
                <a:latin typeface="Century" panose="02040604050505020304" pitchFamily="18" charset="0"/>
              </a:rPr>
              <a:t>Institute of Engineering &amp; Technology</a:t>
            </a:r>
            <a:endParaRPr lang="en-US" sz="1600" b="1" dirty="0">
              <a:solidFill>
                <a:schemeClr val="accent6">
                  <a:lumMod val="10000"/>
                </a:schemeClr>
              </a:solidFill>
              <a:latin typeface="Century" panose="02040604050505020304" pitchFamily="18" charset="0"/>
              <a:ea typeface="Source Sans Pro" panose="020B0503030403020204" pitchFamily="34" charset="0"/>
            </a:endParaRPr>
          </a:p>
          <a:p>
            <a:pPr marL="0" lvl="0" indent="0" algn="l" rtl="0">
              <a:spcBef>
                <a:spcPts val="0"/>
              </a:spcBef>
              <a:spcAft>
                <a:spcPts val="0"/>
              </a:spcAft>
              <a:buNone/>
            </a:pPr>
            <a:r>
              <a:rPr lang="en-US" b="1" dirty="0">
                <a:solidFill>
                  <a:schemeClr val="accent6">
                    <a:lumMod val="10000"/>
                  </a:schemeClr>
                </a:solidFill>
                <a:latin typeface="Century" panose="02040604050505020304" pitchFamily="18" charset="0"/>
                <a:ea typeface="Source Sans Pro" panose="020B0503030403020204" pitchFamily="34" charset="0"/>
              </a:rPr>
              <a:t>                           </a:t>
            </a:r>
          </a:p>
          <a:p>
            <a:pPr marL="0" lvl="0" indent="0" algn="l" rtl="0">
              <a:spcBef>
                <a:spcPts val="0"/>
              </a:spcBef>
              <a:spcAft>
                <a:spcPts val="0"/>
              </a:spcAft>
              <a:buNone/>
            </a:pPr>
            <a:r>
              <a:rPr lang="en-US" b="1" dirty="0">
                <a:solidFill>
                  <a:schemeClr val="accent6">
                    <a:lumMod val="10000"/>
                  </a:schemeClr>
                </a:solidFill>
                <a:latin typeface="Century" panose="02040604050505020304" pitchFamily="18" charset="0"/>
                <a:ea typeface="Source Sans Pro" panose="020B0503030403020204" pitchFamily="34" charset="0"/>
              </a:rPr>
              <a:t>                                               SESSION</a:t>
            </a:r>
            <a:r>
              <a:rPr lang="en-US" b="1" dirty="0">
                <a:solidFill>
                  <a:schemeClr val="accent6">
                    <a:lumMod val="10000"/>
                  </a:schemeClr>
                </a:solidFill>
                <a:latin typeface="Century" panose="02040604050505020304" pitchFamily="18" charset="0"/>
              </a:rPr>
              <a:t> : 2022 – 23</a:t>
            </a:r>
          </a:p>
        </p:txBody>
      </p:sp>
      <p:pic>
        <p:nvPicPr>
          <p:cNvPr id="142" name="Picture 141">
            <a:extLst>
              <a:ext uri="{FF2B5EF4-FFF2-40B4-BE49-F238E27FC236}">
                <a16:creationId xmlns:a16="http://schemas.microsoft.com/office/drawing/2014/main" id="{9908847D-10DA-830A-81B1-544770782234}"/>
              </a:ext>
            </a:extLst>
          </p:cNvPr>
          <p:cNvPicPr>
            <a:picLocks noChangeAspect="1"/>
          </p:cNvPicPr>
          <p:nvPr/>
        </p:nvPicPr>
        <p:blipFill>
          <a:blip r:embed="rId4"/>
          <a:stretch>
            <a:fillRect/>
          </a:stretch>
        </p:blipFill>
        <p:spPr>
          <a:xfrm rot="1097608">
            <a:off x="3598986" y="2980219"/>
            <a:ext cx="1901761" cy="190176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85418"/>
            <a:ext cx="9144000" cy="1159800"/>
          </a:xfrm>
        </p:spPr>
        <p:txBody>
          <a:bodyPr/>
          <a:lstStyle/>
          <a:p>
            <a:pPr algn="ctr"/>
            <a:r>
              <a:rPr lang="en-IN" sz="1800" b="1" dirty="0">
                <a:effectLst/>
                <a:latin typeface="Roboto Slab" panose="020B0604020202020204" charset="0"/>
                <a:ea typeface="Roboto Slab" panose="020B0604020202020204" charset="0"/>
                <a:cs typeface="Times New Roman" panose="02020603050405020304" pitchFamily="18" charset="0"/>
              </a:rPr>
              <a:t>The following example uses of Playfair 16x16 Matrix</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sz="4000" i="1" dirty="0">
              <a:effectLst>
                <a:outerShdw blurRad="38100" dist="38100" dir="2700000" algn="tl">
                  <a:srgbClr val="000000">
                    <a:alpha val="43137"/>
                  </a:srgbClr>
                </a:outerShdw>
              </a:effectLst>
            </a:endParaRPr>
          </a:p>
        </p:txBody>
      </p:sp>
      <p:graphicFrame>
        <p:nvGraphicFramePr>
          <p:cNvPr id="4" name="Table 4">
            <a:extLst>
              <a:ext uri="{FF2B5EF4-FFF2-40B4-BE49-F238E27FC236}">
                <a16:creationId xmlns:a16="http://schemas.microsoft.com/office/drawing/2014/main" id="{63948927-790B-D95F-E5A8-633FA03E314B}"/>
              </a:ext>
            </a:extLst>
          </p:cNvPr>
          <p:cNvGraphicFramePr>
            <a:graphicFrameLocks noGrp="1"/>
          </p:cNvGraphicFramePr>
          <p:nvPr>
            <p:extLst>
              <p:ext uri="{D42A27DB-BD31-4B8C-83A1-F6EECF244321}">
                <p14:modId xmlns:p14="http://schemas.microsoft.com/office/powerpoint/2010/main" val="1095825703"/>
              </p:ext>
            </p:extLst>
          </p:nvPr>
        </p:nvGraphicFramePr>
        <p:xfrm>
          <a:off x="1524000" y="1076813"/>
          <a:ext cx="6023293" cy="3723640"/>
        </p:xfrm>
        <a:graphic>
          <a:graphicData uri="http://schemas.openxmlformats.org/drawingml/2006/table">
            <a:tbl>
              <a:tblPr firstRow="1" bandRow="1">
                <a:tableStyleId>{701FB10D-A61A-4DE4-8506-F670E7A89527}</a:tableStyleId>
              </a:tblPr>
              <a:tblGrid>
                <a:gridCol w="2760406">
                  <a:extLst>
                    <a:ext uri="{9D8B030D-6E8A-4147-A177-3AD203B41FA5}">
                      <a16:colId xmlns:a16="http://schemas.microsoft.com/office/drawing/2014/main" val="4084512461"/>
                    </a:ext>
                  </a:extLst>
                </a:gridCol>
                <a:gridCol w="3262887">
                  <a:extLst>
                    <a:ext uri="{9D8B030D-6E8A-4147-A177-3AD203B41FA5}">
                      <a16:colId xmlns:a16="http://schemas.microsoft.com/office/drawing/2014/main" val="904690669"/>
                    </a:ext>
                  </a:extLst>
                </a:gridCol>
              </a:tblGrid>
              <a:tr h="370840">
                <a:tc>
                  <a:txBody>
                    <a:bodyPr/>
                    <a:lstStyle/>
                    <a:p>
                      <a:r>
                        <a:rPr lang="en-IN" sz="1400" b="1" i="0" u="none" strike="noStrike" cap="none" dirty="0">
                          <a:solidFill>
                            <a:srgbClr val="000000"/>
                          </a:solidFill>
                          <a:effectLst/>
                          <a:latin typeface="Arial"/>
                          <a:ea typeface="Arial"/>
                          <a:cs typeface="Arial"/>
                          <a:sym typeface="Arial"/>
                        </a:rPr>
                        <a:t>Key 	</a:t>
                      </a:r>
                      <a:endParaRPr lang="en-IN" dirty="0"/>
                    </a:p>
                  </a:txBody>
                  <a:tcPr/>
                </a:tc>
                <a:tc>
                  <a:txBody>
                    <a:bodyPr/>
                    <a:lstStyle/>
                    <a:p>
                      <a:r>
                        <a:rPr lang="en-IN" sz="1400" b="1" i="0" u="none" strike="noStrike" cap="none" dirty="0">
                          <a:solidFill>
                            <a:srgbClr val="000000"/>
                          </a:solidFill>
                          <a:effectLst/>
                          <a:latin typeface="Arial"/>
                          <a:ea typeface="Arial"/>
                          <a:cs typeface="Arial"/>
                          <a:sym typeface="Arial"/>
                        </a:rPr>
                        <a:t>Playfair - (Sample) </a:t>
                      </a:r>
                      <a:endParaRPr lang="en-IN" b="1" dirty="0"/>
                    </a:p>
                  </a:txBody>
                  <a:tcPr/>
                </a:tc>
                <a:extLst>
                  <a:ext uri="{0D108BD9-81ED-4DB2-BD59-A6C34878D82A}">
                    <a16:rowId xmlns:a16="http://schemas.microsoft.com/office/drawing/2014/main" val="2027550453"/>
                  </a:ext>
                </a:extLst>
              </a:tr>
              <a:tr h="0">
                <a:tc>
                  <a:txBody>
                    <a:bodyPr/>
                    <a:lstStyle/>
                    <a:p>
                      <a:r>
                        <a:rPr lang="en-IN" sz="1400" b="0" i="0" u="none" strike="noStrike" cap="none" dirty="0">
                          <a:solidFill>
                            <a:srgbClr val="000000"/>
                          </a:solidFill>
                          <a:effectLst/>
                          <a:latin typeface="Arial"/>
                          <a:ea typeface="Arial"/>
                          <a:cs typeface="Arial"/>
                          <a:sym typeface="Arial"/>
                        </a:rPr>
                        <a:t>Plaintext as a single word :</a:t>
                      </a:r>
                    </a:p>
                    <a:p>
                      <a:endParaRPr lang="en-IN" sz="1400" b="0" i="0" u="none" strike="noStrike" cap="none" dirty="0">
                        <a:solidFill>
                          <a:srgbClr val="000000"/>
                        </a:solidFill>
                        <a:effectLst/>
                        <a:latin typeface="Arial"/>
                        <a:ea typeface="Arial"/>
                        <a:cs typeface="Arial"/>
                        <a:sym typeface="Arial"/>
                      </a:endParaRPr>
                    </a:p>
                    <a:p>
                      <a:r>
                        <a:rPr lang="en-IN" sz="1400" b="1" i="0" u="none" strike="noStrike" cap="none" dirty="0">
                          <a:solidFill>
                            <a:srgbClr val="000000"/>
                          </a:solidFill>
                          <a:effectLst/>
                          <a:latin typeface="Arial"/>
                          <a:ea typeface="Arial"/>
                          <a:cs typeface="Arial"/>
                          <a:sym typeface="Arial"/>
                        </a:rPr>
                        <a:t>Ciphertext : </a:t>
                      </a:r>
                      <a:r>
                        <a:rPr lang="en-IN" sz="1400" b="0" i="0" u="none" strike="noStrike" cap="none" dirty="0">
                          <a:solidFill>
                            <a:srgbClr val="000000"/>
                          </a:solidFill>
                          <a:effectLst/>
                          <a:latin typeface="Arial"/>
                          <a:ea typeface="Arial"/>
                          <a:cs typeface="Arial"/>
                          <a:sym typeface="Arial"/>
                        </a:rPr>
                        <a:t>	</a:t>
                      </a:r>
                      <a:endParaRPr lang="en-IN" dirty="0"/>
                    </a:p>
                  </a:txBody>
                  <a:tcPr/>
                </a:tc>
                <a:tc>
                  <a:txBody>
                    <a:bodyPr/>
                    <a:lstStyle/>
                    <a:p>
                      <a:r>
                        <a:rPr lang="en-IN" sz="1400" b="0" i="0" u="none" strike="noStrike" cap="none" dirty="0">
                          <a:solidFill>
                            <a:srgbClr val="000000"/>
                          </a:solidFill>
                          <a:effectLst/>
                          <a:latin typeface="Arial"/>
                          <a:ea typeface="Arial"/>
                          <a:cs typeface="Arial"/>
                          <a:sym typeface="Arial"/>
                        </a:rPr>
                        <a:t>Cryptography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IN" sz="14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dirty="0">
                          <a:solidFill>
                            <a:srgbClr val="000000"/>
                          </a:solidFill>
                          <a:effectLst/>
                          <a:latin typeface="Arial"/>
                          <a:ea typeface="Arial"/>
                          <a:cs typeface="Arial"/>
                          <a:sym typeface="Arial"/>
                        </a:rPr>
                        <a:t>:</a:t>
                      </a:r>
                      <a:r>
                        <a:rPr lang="en-IN" sz="1400" b="1" i="0" u="none" strike="noStrike" cap="none" dirty="0" err="1">
                          <a:solidFill>
                            <a:srgbClr val="000000"/>
                          </a:solidFill>
                          <a:effectLst/>
                          <a:latin typeface="Arial"/>
                          <a:ea typeface="Arial"/>
                          <a:cs typeface="Arial"/>
                          <a:sym typeface="Arial"/>
                        </a:rPr>
                        <a:t>feuq</a:t>
                      </a:r>
                      <a:r>
                        <a:rPr lang="en-IN" sz="1400" b="1" i="0" u="none" strike="noStrike" cap="none" dirty="0">
                          <a:solidFill>
                            <a:srgbClr val="000000"/>
                          </a:solidFill>
                          <a:effectLst/>
                          <a:latin typeface="Arial"/>
                          <a:ea typeface="Arial"/>
                          <a:cs typeface="Arial"/>
                          <a:sym typeface="Arial"/>
                        </a:rPr>
                        <a:t>])</a:t>
                      </a:r>
                      <a:r>
                        <a:rPr lang="en-IN" sz="1400" b="1" i="0" u="none" strike="noStrike" cap="none" dirty="0" err="1">
                          <a:solidFill>
                            <a:srgbClr val="000000"/>
                          </a:solidFill>
                          <a:effectLst/>
                          <a:latin typeface="Arial"/>
                          <a:ea typeface="Arial"/>
                          <a:cs typeface="Arial"/>
                          <a:sym typeface="Arial"/>
                        </a:rPr>
                        <a:t>yeZ</a:t>
                      </a:r>
                      <a:r>
                        <a:rPr lang="en-IN" sz="1400" b="1" i="0" u="none" strike="noStrike" cap="none" dirty="0">
                          <a:solidFill>
                            <a:srgbClr val="000000"/>
                          </a:solidFill>
                          <a:effectLst/>
                          <a:latin typeface="Arial"/>
                          <a:ea typeface="Arial"/>
                          <a:cs typeface="Arial"/>
                          <a:sym typeface="Arial"/>
                        </a:rPr>
                        <a:t> </a:t>
                      </a:r>
                    </a:p>
                  </a:txBody>
                  <a:tcPr/>
                </a:tc>
                <a:extLst>
                  <a:ext uri="{0D108BD9-81ED-4DB2-BD59-A6C34878D82A}">
                    <a16:rowId xmlns:a16="http://schemas.microsoft.com/office/drawing/2014/main" val="1910991834"/>
                  </a:ext>
                </a:extLst>
              </a:tr>
              <a:tr h="370840">
                <a:tc>
                  <a:txBody>
                    <a:bodyPr/>
                    <a:lstStyle/>
                    <a:p>
                      <a:r>
                        <a:rPr lang="en-IN" sz="1400" b="0" i="0" u="none" strike="noStrike" cap="none" dirty="0">
                          <a:solidFill>
                            <a:srgbClr val="000000"/>
                          </a:solidFill>
                          <a:effectLst/>
                          <a:latin typeface="Arial"/>
                          <a:ea typeface="Arial"/>
                          <a:cs typeface="Arial"/>
                          <a:sym typeface="Arial"/>
                        </a:rPr>
                        <a:t>Plaintext as a phrase :		</a:t>
                      </a:r>
                    </a:p>
                    <a:p>
                      <a:r>
                        <a:rPr lang="en-IN" sz="1400" b="1" i="0" u="none" strike="noStrike" cap="none" dirty="0">
                          <a:solidFill>
                            <a:srgbClr val="000000"/>
                          </a:solidFill>
                          <a:effectLst/>
                          <a:latin typeface="Arial"/>
                          <a:ea typeface="Arial"/>
                          <a:cs typeface="Arial"/>
                          <a:sym typeface="Arial"/>
                        </a:rPr>
                        <a:t>Ciphertext :	 </a:t>
                      </a:r>
                      <a:endParaRPr lang="en-IN" b="1" dirty="0"/>
                    </a:p>
                  </a:txBody>
                  <a:tcPr/>
                </a:tc>
                <a:tc>
                  <a:txBody>
                    <a:bodyPr/>
                    <a:lstStyle/>
                    <a:p>
                      <a:r>
                        <a:rPr lang="en-IN" sz="1400" b="0" i="0" u="none" strike="noStrike" cap="none" dirty="0">
                          <a:solidFill>
                            <a:srgbClr val="000000"/>
                          </a:solidFill>
                          <a:effectLst/>
                          <a:latin typeface="Arial"/>
                          <a:ea typeface="Arial"/>
                          <a:cs typeface="Arial"/>
                          <a:sym typeface="Arial"/>
                        </a:rPr>
                        <a:t>American Online Service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IN" sz="1400" b="1"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dirty="0">
                          <a:solidFill>
                            <a:srgbClr val="000000"/>
                          </a:solidFill>
                          <a:effectLst/>
                          <a:latin typeface="Arial"/>
                          <a:ea typeface="Arial"/>
                          <a:cs typeface="Arial"/>
                          <a:sym typeface="Arial"/>
                        </a:rPr>
                        <a:t>?e).p\</a:t>
                      </a:r>
                      <a:r>
                        <a:rPr lang="en-IN" sz="1400" b="1" i="0" u="none" strike="noStrike" cap="none" dirty="0" err="1">
                          <a:solidFill>
                            <a:srgbClr val="000000"/>
                          </a:solidFill>
                          <a:effectLst/>
                          <a:latin typeface="Arial"/>
                          <a:ea typeface="Arial"/>
                          <a:cs typeface="Arial"/>
                          <a:sym typeface="Arial"/>
                        </a:rPr>
                        <a:t>lo↗Uü⇞lt⇐m</a:t>
                      </a:r>
                      <a:r>
                        <a:rPr lang="en-IN" sz="1400" b="1" i="0" u="none" strike="noStrike" cap="none" dirty="0">
                          <a:solidFill>
                            <a:srgbClr val="000000"/>
                          </a:solidFill>
                          <a:effectLst/>
                          <a:latin typeface="Arial"/>
                          <a:ea typeface="Arial"/>
                          <a:cs typeface="Arial"/>
                          <a:sym typeface="Arial"/>
                        </a:rPr>
                        <a:t>).up\)⇗ </a:t>
                      </a:r>
                    </a:p>
                  </a:txBody>
                  <a:tcPr/>
                </a:tc>
                <a:extLst>
                  <a:ext uri="{0D108BD9-81ED-4DB2-BD59-A6C34878D82A}">
                    <a16:rowId xmlns:a16="http://schemas.microsoft.com/office/drawing/2014/main" val="724414023"/>
                  </a:ext>
                </a:extLst>
              </a:tr>
              <a:tr h="370840">
                <a:tc>
                  <a:txBody>
                    <a:bodyPr/>
                    <a:lstStyle/>
                    <a:p>
                      <a:r>
                        <a:rPr lang="en-IN" sz="1400" b="0" i="0" u="none" strike="noStrike" cap="none" dirty="0">
                          <a:solidFill>
                            <a:srgbClr val="000000"/>
                          </a:solidFill>
                          <a:effectLst/>
                          <a:latin typeface="Arial"/>
                          <a:ea typeface="Arial"/>
                          <a:cs typeface="Arial"/>
                          <a:sym typeface="Arial"/>
                        </a:rPr>
                        <a:t>Plaintext as a sentence :</a:t>
                      </a:r>
                    </a:p>
                    <a:p>
                      <a:endParaRPr lang="en-IN" sz="1400" b="0" i="0" u="none" strike="noStrike" cap="none" dirty="0">
                        <a:solidFill>
                          <a:srgbClr val="000000"/>
                        </a:solidFill>
                        <a:effectLst/>
                        <a:latin typeface="Arial"/>
                        <a:ea typeface="Arial"/>
                        <a:cs typeface="Arial"/>
                        <a:sym typeface="Arial"/>
                      </a:endParaRPr>
                    </a:p>
                    <a:p>
                      <a:endParaRPr lang="en-IN" sz="1400" b="1" i="0" u="none" strike="noStrike" cap="none" dirty="0">
                        <a:solidFill>
                          <a:srgbClr val="000000"/>
                        </a:solidFill>
                        <a:effectLst/>
                        <a:latin typeface="Arial"/>
                        <a:ea typeface="Arial"/>
                        <a:cs typeface="Arial"/>
                        <a:sym typeface="Arial"/>
                      </a:endParaRPr>
                    </a:p>
                    <a:p>
                      <a:r>
                        <a:rPr lang="en-IN" sz="1400" b="1" i="0" u="none" strike="noStrike" cap="none" dirty="0">
                          <a:solidFill>
                            <a:srgbClr val="000000"/>
                          </a:solidFill>
                          <a:effectLst/>
                          <a:latin typeface="Arial"/>
                          <a:ea typeface="Arial"/>
                          <a:cs typeface="Arial"/>
                          <a:sym typeface="Arial"/>
                        </a:rPr>
                        <a:t>Ciphertext :</a:t>
                      </a:r>
                      <a:endParaRPr lang="en-IN" sz="1400" b="0" i="0" u="none" strike="noStrike" cap="none" dirty="0">
                        <a:solidFill>
                          <a:srgbClr val="000000"/>
                        </a:solidFill>
                        <a:effectLst/>
                        <a:latin typeface="Arial"/>
                        <a:ea typeface="Arial"/>
                        <a:cs typeface="Arial"/>
                        <a:sym typeface="Arial"/>
                      </a:endParaRPr>
                    </a:p>
                  </a:txBody>
                  <a:tcPr/>
                </a:tc>
                <a:tc>
                  <a:txBody>
                    <a:bodyPr/>
                    <a:lstStyle/>
                    <a:p>
                      <a:r>
                        <a:rPr lang="en-IN" sz="1400" b="0" i="0" u="none" strike="noStrike" cap="none" dirty="0" err="1">
                          <a:solidFill>
                            <a:srgbClr val="000000"/>
                          </a:solidFill>
                          <a:effectLst/>
                          <a:latin typeface="Arial"/>
                          <a:ea typeface="Arial"/>
                          <a:cs typeface="Arial"/>
                          <a:sym typeface="Arial"/>
                        </a:rPr>
                        <a:t>Hardwork</a:t>
                      </a:r>
                      <a:r>
                        <a:rPr lang="en-IN" sz="1400" b="0" i="0" u="none" strike="noStrike" cap="none" dirty="0">
                          <a:solidFill>
                            <a:srgbClr val="000000"/>
                          </a:solidFill>
                          <a:effectLst/>
                          <a:latin typeface="Arial"/>
                          <a:ea typeface="Arial"/>
                          <a:cs typeface="Arial"/>
                          <a:sym typeface="Arial"/>
                        </a:rPr>
                        <a:t> has a future pay off, Laziness Pays off now.</a:t>
                      </a:r>
                    </a:p>
                    <a:p>
                      <a:endParaRPr lang="en-IN" sz="1400" b="0" i="0" u="none" strike="noStrike" cap="none" dirty="0">
                        <a:solidFill>
                          <a:srgbClr val="000000"/>
                        </a:solidFill>
                        <a:effectLst/>
                        <a:latin typeface="Arial"/>
                        <a:cs typeface="Arial"/>
                        <a:sym typeface="Arial"/>
                      </a:endParaRPr>
                    </a:p>
                    <a:p>
                      <a:r>
                        <a:rPr lang="en-IN" sz="1400" b="1" i="0" u="none" strike="noStrike" cap="none" dirty="0" err="1">
                          <a:solidFill>
                            <a:srgbClr val="000000"/>
                          </a:solidFill>
                          <a:effectLst/>
                          <a:latin typeface="Arial"/>
                          <a:ea typeface="Arial"/>
                          <a:cs typeface="Arial"/>
                          <a:sym typeface="Arial"/>
                        </a:rPr>
                        <a:t>Gye</a:t>
                      </a:r>
                      <a:r>
                        <a:rPr lang="en-IN" sz="1400" b="1" i="0" u="none" strike="noStrike" cap="none" dirty="0">
                          <a:solidFill>
                            <a:srgbClr val="000000"/>
                          </a:solidFill>
                          <a:effectLst/>
                          <a:latin typeface="Arial"/>
                          <a:ea typeface="Arial"/>
                          <a:cs typeface="Arial"/>
                          <a:sym typeface="Arial"/>
                        </a:rPr>
                        <a:t>]xqPu3~fo¶⇏</a:t>
                      </a:r>
                      <a:r>
                        <a:rPr lang="en-IN" sz="1400" b="1" i="0" u="none" strike="noStrike" cap="none" dirty="0" err="1">
                          <a:solidFill>
                            <a:srgbClr val="000000"/>
                          </a:solidFill>
                          <a:effectLst/>
                          <a:latin typeface="Arial"/>
                          <a:ea typeface="Arial"/>
                          <a:cs typeface="Arial"/>
                          <a:sym typeface="Arial"/>
                        </a:rPr>
                        <a:t>vuå</a:t>
                      </a:r>
                      <a:r>
                        <a:rPr lang="en-IN" sz="1400" b="1" i="0" u="none" strike="noStrike" cap="none" dirty="0">
                          <a:solidFill>
                            <a:srgbClr val="000000"/>
                          </a:solidFill>
                          <a:effectLst/>
                          <a:latin typeface="Arial"/>
                          <a:ea typeface="Arial"/>
                          <a:cs typeface="Arial"/>
                          <a:sym typeface="Arial"/>
                        </a:rPr>
                        <a:t>⇕⇐</a:t>
                      </a:r>
                      <a:r>
                        <a:rPr lang="en-IN" sz="1400" b="1" i="0" u="none" strike="noStrike" cap="none" dirty="0" err="1">
                          <a:solidFill>
                            <a:srgbClr val="000000"/>
                          </a:solidFill>
                          <a:effectLst/>
                          <a:latin typeface="Arial"/>
                          <a:ea typeface="Arial"/>
                          <a:cs typeface="Arial"/>
                          <a:sym typeface="Arial"/>
                        </a:rPr>
                        <a:t>ey§sa</a:t>
                      </a:r>
                      <a:r>
                        <a:rPr lang="en-IN" sz="1400" b="1" i="0" u="none" strike="noStrike" cap="none" dirty="0">
                          <a:solidFill>
                            <a:srgbClr val="000000"/>
                          </a:solidFill>
                          <a:effectLst/>
                          <a:latin typeface="Arial"/>
                          <a:ea typeface="Arial"/>
                          <a:cs typeface="Arial"/>
                          <a:sym typeface="Arial"/>
                        </a:rPr>
                        <a:t>(&amp;↓</a:t>
                      </a:r>
                      <a:r>
                        <a:rPr lang="en-IN" sz="1400" b="1" i="0" u="none" strike="noStrike" cap="none" dirty="0" err="1">
                          <a:solidFill>
                            <a:srgbClr val="000000"/>
                          </a:solidFill>
                          <a:effectLst/>
                          <a:latin typeface="Arial"/>
                          <a:ea typeface="Arial"/>
                          <a:cs typeface="Arial"/>
                          <a:sym typeface="Arial"/>
                        </a:rPr>
                        <a:t>Umoltf</a:t>
                      </a:r>
                      <a:r>
                        <a:rPr lang="en-IN" sz="1400" b="1" i="0" u="none" strike="noStrike" cap="none" dirty="0">
                          <a:solidFill>
                            <a:srgbClr val="000000"/>
                          </a:solidFill>
                          <a:effectLst/>
                          <a:latin typeface="Arial"/>
                          <a:ea typeface="Arial"/>
                          <a:cs typeface="Arial"/>
                          <a:sym typeface="Arial"/>
                        </a:rPr>
                        <a:t>|~⇏</a:t>
                      </a:r>
                      <a:r>
                        <a:rPr lang="en-IN" sz="1400" b="1" i="0" u="none" strike="noStrike" cap="none" dirty="0" err="1">
                          <a:solidFill>
                            <a:srgbClr val="000000"/>
                          </a:solidFill>
                          <a:effectLst/>
                          <a:latin typeface="Arial"/>
                          <a:ea typeface="Arial"/>
                          <a:cs typeface="Arial"/>
                          <a:sym typeface="Arial"/>
                        </a:rPr>
                        <a:t>eyfq</a:t>
                      </a:r>
                      <a:r>
                        <a:rPr lang="en-IN" sz="1400" b="1" i="0" u="none" strike="noStrike" cap="none" dirty="0">
                          <a:solidFill>
                            <a:srgbClr val="000000"/>
                          </a:solidFill>
                          <a:effectLst/>
                          <a:latin typeface="Arial"/>
                          <a:ea typeface="Arial"/>
                          <a:cs typeface="Arial"/>
                          <a:sym typeface="Arial"/>
                        </a:rPr>
                        <a:t>¶~</a:t>
                      </a:r>
                      <a:r>
                        <a:rPr lang="en-IN" sz="1400" b="1" i="0" u="none" strike="noStrike" cap="none" dirty="0" err="1">
                          <a:solidFill>
                            <a:srgbClr val="000000"/>
                          </a:solidFill>
                          <a:effectLst/>
                          <a:latin typeface="Arial"/>
                          <a:ea typeface="Arial"/>
                          <a:cs typeface="Arial"/>
                          <a:sym typeface="Arial"/>
                        </a:rPr>
                        <a:t>iy</a:t>
                      </a:r>
                      <a:r>
                        <a:rPr lang="en-IN" sz="1400" b="1" i="0" u="none" strike="noStrike" cap="none" dirty="0">
                          <a:solidFill>
                            <a:srgbClr val="000000"/>
                          </a:solidFill>
                          <a:effectLst/>
                          <a:latin typeface="Arial"/>
                          <a:ea typeface="Arial"/>
                          <a:cs typeface="Arial"/>
                          <a:sym typeface="Arial"/>
                        </a:rPr>
                        <a:t>‼~</a:t>
                      </a:r>
                      <a:r>
                        <a:rPr lang="en-IN" sz="1400" b="1" i="0" u="none" strike="noStrike" cap="none" dirty="0" err="1">
                          <a:solidFill>
                            <a:srgbClr val="000000"/>
                          </a:solidFill>
                          <a:effectLst/>
                          <a:latin typeface="Arial"/>
                          <a:ea typeface="Arial"/>
                          <a:cs typeface="Arial"/>
                          <a:sym typeface="Arial"/>
                        </a:rPr>
                        <a:t>qx</a:t>
                      </a:r>
                      <a:r>
                        <a:rPr lang="en-IN" sz="1400" b="1" i="0" u="none" strike="noStrike" cap="none" dirty="0">
                          <a:solidFill>
                            <a:srgbClr val="000000"/>
                          </a:solidFill>
                          <a:effectLst/>
                          <a:latin typeface="Arial"/>
                          <a:ea typeface="Arial"/>
                          <a:cs typeface="Arial"/>
                          <a:sym typeface="Arial"/>
                        </a:rPr>
                        <a:t>(⇗ </a:t>
                      </a:r>
                      <a:endParaRPr lang="en-IN" b="1" dirty="0"/>
                    </a:p>
                  </a:txBody>
                  <a:tcPr/>
                </a:tc>
                <a:extLst>
                  <a:ext uri="{0D108BD9-81ED-4DB2-BD59-A6C34878D82A}">
                    <a16:rowId xmlns:a16="http://schemas.microsoft.com/office/drawing/2014/main" val="3547040170"/>
                  </a:ext>
                </a:extLst>
              </a:tr>
              <a:tr h="370840">
                <a:tc>
                  <a:txBody>
                    <a:bodyPr/>
                    <a:lstStyle/>
                    <a:p>
                      <a:r>
                        <a:rPr lang="en-IN" sz="1400" b="0" i="0" u="none" strike="noStrike" cap="none" dirty="0">
                          <a:solidFill>
                            <a:srgbClr val="000000"/>
                          </a:solidFill>
                          <a:effectLst/>
                          <a:latin typeface="Arial"/>
                          <a:ea typeface="Arial"/>
                          <a:cs typeface="Arial"/>
                          <a:sym typeface="Arial"/>
                        </a:rPr>
                        <a:t>Plaintext as a Email Id :</a:t>
                      </a:r>
                    </a:p>
                    <a:p>
                      <a:endParaRPr lang="en-IN" sz="1400" b="0" i="0" u="none" strike="noStrike" cap="none" dirty="0">
                        <a:solidFill>
                          <a:srgbClr val="000000"/>
                        </a:solidFill>
                        <a:effectLst/>
                        <a:latin typeface="Arial"/>
                        <a:ea typeface="Arial"/>
                        <a:cs typeface="Arial"/>
                        <a:sym typeface="Arial"/>
                      </a:endParaRPr>
                    </a:p>
                    <a:p>
                      <a:r>
                        <a:rPr lang="en-IN" sz="1400" b="1" i="0" u="none" strike="noStrike" cap="none" dirty="0">
                          <a:solidFill>
                            <a:srgbClr val="000000"/>
                          </a:solidFill>
                          <a:effectLst/>
                          <a:latin typeface="Arial"/>
                          <a:ea typeface="Arial"/>
                          <a:cs typeface="Arial"/>
                          <a:sym typeface="Arial"/>
                        </a:rPr>
                        <a:t>Ciphertext :</a:t>
                      </a:r>
                      <a:r>
                        <a:rPr lang="en-IN" sz="1400" b="0" i="0" u="none" strike="noStrike" cap="none" dirty="0">
                          <a:solidFill>
                            <a:srgbClr val="000000"/>
                          </a:solidFill>
                          <a:effectLst/>
                          <a:latin typeface="Arial"/>
                          <a:ea typeface="Arial"/>
                          <a:cs typeface="Arial"/>
                          <a:sym typeface="Arial"/>
                        </a:rPr>
                        <a:t> </a:t>
                      </a:r>
                      <a:endParaRPr lang="en-IN" dirty="0"/>
                    </a:p>
                  </a:txBody>
                  <a:tcPr/>
                </a:tc>
                <a:tc>
                  <a:txBody>
                    <a:bodyPr/>
                    <a:lstStyle/>
                    <a:p>
                      <a:r>
                        <a:rPr lang="en-IN" sz="1400" b="0" i="0" u="none" strike="noStrike" cap="none" dirty="0">
                          <a:solidFill>
                            <a:srgbClr val="000000"/>
                          </a:solidFill>
                          <a:effectLst/>
                          <a:latin typeface="Arial"/>
                          <a:ea typeface="Arial"/>
                          <a:cs typeface="Arial"/>
                          <a:sym typeface="Arial"/>
                        </a:rPr>
                        <a:t>m.ilayaraja_2012@gmail.com </a:t>
                      </a:r>
                    </a:p>
                    <a:p>
                      <a:endParaRPr lang="en-IN" sz="14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dirty="0">
                          <a:solidFill>
                            <a:srgbClr val="000000"/>
                          </a:solidFill>
                          <a:effectLst/>
                          <a:latin typeface="Arial"/>
                          <a:ea typeface="Arial"/>
                          <a:cs typeface="Arial"/>
                          <a:sym typeface="Arial"/>
                        </a:rPr>
                        <a:t>p(</a:t>
                      </a:r>
                      <a:r>
                        <a:rPr lang="en-IN" sz="1400" b="1" i="0" u="none" strike="noStrike" cap="none" dirty="0" err="1">
                          <a:solidFill>
                            <a:srgbClr val="000000"/>
                          </a:solidFill>
                          <a:effectLst/>
                          <a:latin typeface="Arial"/>
                          <a:ea typeface="Arial"/>
                          <a:cs typeface="Arial"/>
                          <a:sym typeface="Arial"/>
                        </a:rPr>
                        <a:t>rayfy</a:t>
                      </a:r>
                      <a:r>
                        <a:rPr lang="en-IN" sz="1400" b="1" i="0" u="none" strike="noStrike" cap="none" dirty="0">
                          <a:solidFill>
                            <a:srgbClr val="000000"/>
                          </a:solidFill>
                          <a:effectLst/>
                          <a:latin typeface="Arial"/>
                          <a:ea typeface="Arial"/>
                          <a:cs typeface="Arial"/>
                          <a:sym typeface="Arial"/>
                        </a:rPr>
                        <a:t>.⇗Y(Y3123Bcpyrap^za </a:t>
                      </a:r>
                    </a:p>
                  </a:txBody>
                  <a:tcPr/>
                </a:tc>
                <a:extLst>
                  <a:ext uri="{0D108BD9-81ED-4DB2-BD59-A6C34878D82A}">
                    <a16:rowId xmlns:a16="http://schemas.microsoft.com/office/drawing/2014/main" val="588253596"/>
                  </a:ext>
                </a:extLst>
              </a:tr>
            </a:tbl>
          </a:graphicData>
        </a:graphic>
      </p:graphicFrame>
    </p:spTree>
    <p:extLst>
      <p:ext uri="{BB962C8B-B14F-4D97-AF65-F5344CB8AC3E}">
        <p14:creationId xmlns:p14="http://schemas.microsoft.com/office/powerpoint/2010/main" val="10139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C7688FE-AF53-FC44-9380-303FE7E48EA8}"/>
              </a:ext>
            </a:extLst>
          </p:cNvPr>
          <p:cNvGraphicFramePr>
            <a:graphicFrameLocks noGrp="1"/>
          </p:cNvGraphicFramePr>
          <p:nvPr>
            <p:extLst>
              <p:ext uri="{D42A27DB-BD31-4B8C-83A1-F6EECF244321}">
                <p14:modId xmlns:p14="http://schemas.microsoft.com/office/powerpoint/2010/main" val="1486631044"/>
              </p:ext>
            </p:extLst>
          </p:nvPr>
        </p:nvGraphicFramePr>
        <p:xfrm>
          <a:off x="1863005" y="878809"/>
          <a:ext cx="5417987" cy="4061899"/>
        </p:xfrm>
        <a:graphic>
          <a:graphicData uri="http://schemas.openxmlformats.org/drawingml/2006/table">
            <a:tbl>
              <a:tblPr firstRow="1" firstCol="1" bandRow="1">
                <a:tableStyleId>{701FB10D-A61A-4DE4-8506-F670E7A89527}</a:tableStyleId>
              </a:tblPr>
              <a:tblGrid>
                <a:gridCol w="331344">
                  <a:extLst>
                    <a:ext uri="{9D8B030D-6E8A-4147-A177-3AD203B41FA5}">
                      <a16:colId xmlns:a16="http://schemas.microsoft.com/office/drawing/2014/main" val="509978530"/>
                    </a:ext>
                  </a:extLst>
                </a:gridCol>
                <a:gridCol w="284010">
                  <a:extLst>
                    <a:ext uri="{9D8B030D-6E8A-4147-A177-3AD203B41FA5}">
                      <a16:colId xmlns:a16="http://schemas.microsoft.com/office/drawing/2014/main" val="900522316"/>
                    </a:ext>
                  </a:extLst>
                </a:gridCol>
                <a:gridCol w="309547">
                  <a:extLst>
                    <a:ext uri="{9D8B030D-6E8A-4147-A177-3AD203B41FA5}">
                      <a16:colId xmlns:a16="http://schemas.microsoft.com/office/drawing/2014/main" val="2555543374"/>
                    </a:ext>
                  </a:extLst>
                </a:gridCol>
                <a:gridCol w="302072">
                  <a:extLst>
                    <a:ext uri="{9D8B030D-6E8A-4147-A177-3AD203B41FA5}">
                      <a16:colId xmlns:a16="http://schemas.microsoft.com/office/drawing/2014/main" val="2556746069"/>
                    </a:ext>
                  </a:extLst>
                </a:gridCol>
                <a:gridCol w="326985">
                  <a:extLst>
                    <a:ext uri="{9D8B030D-6E8A-4147-A177-3AD203B41FA5}">
                      <a16:colId xmlns:a16="http://schemas.microsoft.com/office/drawing/2014/main" val="1938290764"/>
                    </a:ext>
                  </a:extLst>
                </a:gridCol>
                <a:gridCol w="286501">
                  <a:extLst>
                    <a:ext uri="{9D8B030D-6E8A-4147-A177-3AD203B41FA5}">
                      <a16:colId xmlns:a16="http://schemas.microsoft.com/office/drawing/2014/main" val="192195579"/>
                    </a:ext>
                  </a:extLst>
                </a:gridCol>
                <a:gridCol w="308923">
                  <a:extLst>
                    <a:ext uri="{9D8B030D-6E8A-4147-A177-3AD203B41FA5}">
                      <a16:colId xmlns:a16="http://schemas.microsoft.com/office/drawing/2014/main" val="4105400217"/>
                    </a:ext>
                  </a:extLst>
                </a:gridCol>
                <a:gridCol w="305809">
                  <a:extLst>
                    <a:ext uri="{9D8B030D-6E8A-4147-A177-3AD203B41FA5}">
                      <a16:colId xmlns:a16="http://schemas.microsoft.com/office/drawing/2014/main" val="307075"/>
                    </a:ext>
                  </a:extLst>
                </a:gridCol>
                <a:gridCol w="324494">
                  <a:extLst>
                    <a:ext uri="{9D8B030D-6E8A-4147-A177-3AD203B41FA5}">
                      <a16:colId xmlns:a16="http://schemas.microsoft.com/office/drawing/2014/main" val="4233299466"/>
                    </a:ext>
                  </a:extLst>
                </a:gridCol>
                <a:gridCol w="332591">
                  <a:extLst>
                    <a:ext uri="{9D8B030D-6E8A-4147-A177-3AD203B41FA5}">
                      <a16:colId xmlns:a16="http://schemas.microsoft.com/office/drawing/2014/main" val="3379722471"/>
                    </a:ext>
                  </a:extLst>
                </a:gridCol>
                <a:gridCol w="324494">
                  <a:extLst>
                    <a:ext uri="{9D8B030D-6E8A-4147-A177-3AD203B41FA5}">
                      <a16:colId xmlns:a16="http://schemas.microsoft.com/office/drawing/2014/main" val="28570387"/>
                    </a:ext>
                  </a:extLst>
                </a:gridCol>
                <a:gridCol w="328853">
                  <a:extLst>
                    <a:ext uri="{9D8B030D-6E8A-4147-A177-3AD203B41FA5}">
                      <a16:colId xmlns:a16="http://schemas.microsoft.com/office/drawing/2014/main" val="3302372358"/>
                    </a:ext>
                  </a:extLst>
                </a:gridCol>
                <a:gridCol w="324494">
                  <a:extLst>
                    <a:ext uri="{9D8B030D-6E8A-4147-A177-3AD203B41FA5}">
                      <a16:colId xmlns:a16="http://schemas.microsoft.com/office/drawing/2014/main" val="2939556762"/>
                    </a:ext>
                  </a:extLst>
                </a:gridCol>
                <a:gridCol w="319511">
                  <a:extLst>
                    <a:ext uri="{9D8B030D-6E8A-4147-A177-3AD203B41FA5}">
                      <a16:colId xmlns:a16="http://schemas.microsoft.com/office/drawing/2014/main" val="4281139776"/>
                    </a:ext>
                  </a:extLst>
                </a:gridCol>
                <a:gridCol w="541860">
                  <a:extLst>
                    <a:ext uri="{9D8B030D-6E8A-4147-A177-3AD203B41FA5}">
                      <a16:colId xmlns:a16="http://schemas.microsoft.com/office/drawing/2014/main" val="2456415670"/>
                    </a:ext>
                  </a:extLst>
                </a:gridCol>
                <a:gridCol w="466499">
                  <a:extLst>
                    <a:ext uri="{9D8B030D-6E8A-4147-A177-3AD203B41FA5}">
                      <a16:colId xmlns:a16="http://schemas.microsoft.com/office/drawing/2014/main" val="4148253711"/>
                    </a:ext>
                  </a:extLst>
                </a:gridCol>
              </a:tblGrid>
              <a:tr h="254023">
                <a:tc>
                  <a:txBody>
                    <a:bodyPr/>
                    <a:lstStyle/>
                    <a:p>
                      <a:pPr marR="27940" algn="ctr">
                        <a:lnSpc>
                          <a:spcPct val="106000"/>
                        </a:lnSpc>
                        <a:spcAft>
                          <a:spcPts val="800"/>
                        </a:spcAft>
                      </a:pPr>
                      <a:r>
                        <a:rPr lang="en-IN" sz="1000" b="1">
                          <a:effectLst/>
                        </a:rPr>
                        <a:t>P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6670" algn="ctr">
                        <a:lnSpc>
                          <a:spcPct val="106000"/>
                        </a:lnSpc>
                        <a:spcAft>
                          <a:spcPts val="800"/>
                        </a:spcAft>
                      </a:pPr>
                      <a:r>
                        <a:rPr lang="en-IN" sz="1000" b="1">
                          <a:effectLst/>
                        </a:rPr>
                        <a:t>l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9845" algn="ctr">
                        <a:lnSpc>
                          <a:spcPct val="106000"/>
                        </a:lnSpc>
                        <a:spcAft>
                          <a:spcPts val="800"/>
                        </a:spcAft>
                      </a:pPr>
                      <a:r>
                        <a:rPr lang="en-IN" sz="1000" b="1">
                          <a:effectLst/>
                        </a:rPr>
                        <a:t>a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1750" algn="ctr">
                        <a:lnSpc>
                          <a:spcPct val="106000"/>
                        </a:lnSpc>
                        <a:spcAft>
                          <a:spcPts val="800"/>
                        </a:spcAft>
                      </a:pPr>
                      <a:r>
                        <a:rPr lang="en-IN" sz="1000" b="1">
                          <a:effectLst/>
                        </a:rPr>
                        <a:t>y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5560" algn="ctr">
                        <a:lnSpc>
                          <a:spcPct val="106000"/>
                        </a:lnSpc>
                        <a:spcAft>
                          <a:spcPts val="800"/>
                        </a:spcAft>
                      </a:pPr>
                      <a:r>
                        <a:rPr lang="en-IN" sz="1000" b="1">
                          <a:effectLst/>
                        </a:rPr>
                        <a:t>f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6670" algn="ctr">
                        <a:lnSpc>
                          <a:spcPct val="106000"/>
                        </a:lnSpc>
                        <a:spcAft>
                          <a:spcPts val="800"/>
                        </a:spcAft>
                      </a:pPr>
                      <a:r>
                        <a:rPr lang="en-IN" sz="1000" b="1">
                          <a:effectLst/>
                        </a:rPr>
                        <a:t>i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1750" algn="ctr">
                        <a:lnSpc>
                          <a:spcPct val="106000"/>
                        </a:lnSpc>
                        <a:spcAft>
                          <a:spcPts val="800"/>
                        </a:spcAft>
                      </a:pPr>
                      <a:r>
                        <a:rPr lang="en-IN" sz="1000" b="1">
                          <a:effectLst/>
                        </a:rPr>
                        <a:t>r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365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492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1115" algn="ctr">
                        <a:lnSpc>
                          <a:spcPct val="106000"/>
                        </a:lnSpc>
                        <a:spcAft>
                          <a:spcPts val="800"/>
                        </a:spcAft>
                      </a:pPr>
                      <a:r>
                        <a:rPr lang="en-IN" sz="1000" b="1">
                          <a:effectLst/>
                        </a:rPr>
                        <a:t>S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1590" algn="l">
                        <a:lnSpc>
                          <a:spcPct val="106000"/>
                        </a:lnSpc>
                        <a:spcAft>
                          <a:spcPts val="800"/>
                        </a:spcAft>
                      </a:pPr>
                      <a:r>
                        <a:rPr lang="en-IN" sz="1000" b="1">
                          <a:effectLst/>
                        </a:rPr>
                        <a:t>m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1750" algn="ctr">
                        <a:lnSpc>
                          <a:spcPct val="106000"/>
                        </a:lnSpc>
                        <a:spcAft>
                          <a:spcPts val="800"/>
                        </a:spcAft>
                      </a:pPr>
                      <a:r>
                        <a:rPr lang="en-IN" sz="1000" b="1">
                          <a:effectLst/>
                        </a:rPr>
                        <a:t>p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6670" algn="ctr">
                        <a:lnSpc>
                          <a:spcPct val="106000"/>
                        </a:lnSpc>
                        <a:spcAft>
                          <a:spcPts val="800"/>
                        </a:spcAft>
                      </a:pPr>
                      <a:r>
                        <a:rPr lang="en-IN" sz="1000" b="1">
                          <a:effectLst/>
                        </a:rPr>
                        <a:t>e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1750"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45720" algn="l">
                        <a:lnSpc>
                          <a:spcPct val="106000"/>
                        </a:lnSpc>
                        <a:spcAft>
                          <a:spcPts val="800"/>
                        </a:spcAft>
                      </a:pPr>
                      <a:r>
                        <a:rPr lang="en-IN" sz="1000" b="1">
                          <a:effectLst/>
                        </a:rPr>
                        <a:t>NUL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6670"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extLst>
                  <a:ext uri="{0D108BD9-81ED-4DB2-BD59-A6C34878D82A}">
                    <a16:rowId xmlns:a16="http://schemas.microsoft.com/office/drawing/2014/main" val="574184996"/>
                  </a:ext>
                </a:extLst>
              </a:tr>
              <a:tr h="254518">
                <a:tc>
                  <a:txBody>
                    <a:bodyPr/>
                    <a:lstStyle/>
                    <a:p>
                      <a:pPr marL="889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12065"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365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1524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4290"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984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889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889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111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159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159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1750"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4765"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889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4130"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476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extLst>
                  <a:ext uri="{0D108BD9-81ED-4DB2-BD59-A6C34878D82A}">
                    <a16:rowId xmlns:a16="http://schemas.microsoft.com/office/drawing/2014/main" val="790900273"/>
                  </a:ext>
                </a:extLst>
              </a:tr>
              <a:tr h="254023">
                <a:tc>
                  <a:txBody>
                    <a:bodyPr/>
                    <a:lstStyle/>
                    <a:p>
                      <a:pPr marR="29210"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1524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492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1750"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3175"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9210"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492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238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3175"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3175"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3175"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889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4130" algn="ctr">
                        <a:lnSpc>
                          <a:spcPct val="106000"/>
                        </a:lnSpc>
                        <a:spcAft>
                          <a:spcPts val="800"/>
                        </a:spcAft>
                      </a:pPr>
                      <a:r>
                        <a:rPr lang="en-IN" sz="1000" b="1">
                          <a:effectLst/>
                        </a:rPr>
                        <a:t>Space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9210"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extLst>
                  <a:ext uri="{0D108BD9-81ED-4DB2-BD59-A6C34878D82A}">
                    <a16:rowId xmlns:a16="http://schemas.microsoft.com/office/drawing/2014/main" val="2867768467"/>
                  </a:ext>
                </a:extLst>
              </a:tr>
              <a:tr h="251551">
                <a:tc>
                  <a:txBody>
                    <a:bodyPr/>
                    <a:lstStyle/>
                    <a:p>
                      <a:pPr marR="24130"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9210"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492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3175"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18415" algn="l">
                        <a:lnSpc>
                          <a:spcPct val="106000"/>
                        </a:lnSpc>
                        <a:spcAft>
                          <a:spcPts val="800"/>
                        </a:spcAft>
                      </a:pPr>
                      <a:r>
                        <a:rPr lang="en-IN" sz="1000" b="1">
                          <a:effectLst/>
                        </a:rPr>
                        <a:t>&amp;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603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492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12065"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365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5560"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984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1750" algn="ctr">
                        <a:lnSpc>
                          <a:spcPct val="106000"/>
                        </a:lnSpc>
                        <a:spcAft>
                          <a:spcPts val="800"/>
                        </a:spcAft>
                      </a:pPr>
                      <a:r>
                        <a:rPr lang="en-IN" sz="1000" b="1">
                          <a:effectLst/>
                        </a:rPr>
                        <a:t>0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5400" algn="ctr">
                        <a:lnSpc>
                          <a:spcPct val="106000"/>
                        </a:lnSpc>
                        <a:spcAft>
                          <a:spcPts val="800"/>
                        </a:spcAft>
                      </a:pPr>
                      <a:r>
                        <a:rPr lang="en-IN" sz="1000" b="1">
                          <a:effectLst/>
                        </a:rPr>
                        <a:t>1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9210" algn="ctr">
                        <a:lnSpc>
                          <a:spcPct val="106000"/>
                        </a:lnSpc>
                        <a:spcAft>
                          <a:spcPts val="800"/>
                        </a:spcAft>
                      </a:pPr>
                      <a:r>
                        <a:rPr lang="en-IN" sz="1000" b="1">
                          <a:effectLst/>
                        </a:rPr>
                        <a:t>2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5400" algn="ctr">
                        <a:lnSpc>
                          <a:spcPct val="106000"/>
                        </a:lnSpc>
                        <a:spcAft>
                          <a:spcPts val="800"/>
                        </a:spcAft>
                      </a:pPr>
                      <a:r>
                        <a:rPr lang="en-IN" sz="1000" b="1">
                          <a:effectLst/>
                        </a:rPr>
                        <a:t>3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6035" algn="ctr">
                        <a:lnSpc>
                          <a:spcPct val="106000"/>
                        </a:lnSpc>
                        <a:spcAft>
                          <a:spcPts val="800"/>
                        </a:spcAft>
                      </a:pPr>
                      <a:r>
                        <a:rPr lang="en-IN" sz="1000" b="1">
                          <a:effectLst/>
                        </a:rPr>
                        <a:t>4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extLst>
                  <a:ext uri="{0D108BD9-81ED-4DB2-BD59-A6C34878D82A}">
                    <a16:rowId xmlns:a16="http://schemas.microsoft.com/office/drawing/2014/main" val="3705980904"/>
                  </a:ext>
                </a:extLst>
              </a:tr>
              <a:tr h="254518">
                <a:tc>
                  <a:txBody>
                    <a:bodyPr/>
                    <a:lstStyle/>
                    <a:p>
                      <a:pPr marR="29210" algn="ctr">
                        <a:lnSpc>
                          <a:spcPct val="106000"/>
                        </a:lnSpc>
                        <a:spcAft>
                          <a:spcPts val="800"/>
                        </a:spcAft>
                      </a:pPr>
                      <a:r>
                        <a:rPr lang="en-IN" sz="1000" b="1">
                          <a:effectLst/>
                        </a:rPr>
                        <a:t>5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9210" algn="ctr">
                        <a:lnSpc>
                          <a:spcPct val="106000"/>
                        </a:lnSpc>
                        <a:spcAft>
                          <a:spcPts val="800"/>
                        </a:spcAft>
                      </a:pPr>
                      <a:r>
                        <a:rPr lang="en-IN" sz="1000" b="1">
                          <a:effectLst/>
                        </a:rPr>
                        <a:t>6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4925" algn="ctr">
                        <a:lnSpc>
                          <a:spcPct val="106000"/>
                        </a:lnSpc>
                        <a:spcAft>
                          <a:spcPts val="800"/>
                        </a:spcAft>
                      </a:pPr>
                      <a:r>
                        <a:rPr lang="en-IN" sz="1000" b="1">
                          <a:effectLst/>
                        </a:rPr>
                        <a:t>7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1750" algn="ctr">
                        <a:lnSpc>
                          <a:spcPct val="106000"/>
                        </a:lnSpc>
                        <a:spcAft>
                          <a:spcPts val="800"/>
                        </a:spcAft>
                      </a:pPr>
                      <a:r>
                        <a:rPr lang="en-IN" sz="1000" b="1">
                          <a:effectLst/>
                        </a:rPr>
                        <a:t>8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2385" algn="ctr">
                        <a:lnSpc>
                          <a:spcPct val="106000"/>
                        </a:lnSpc>
                        <a:spcAft>
                          <a:spcPts val="800"/>
                        </a:spcAft>
                      </a:pPr>
                      <a:r>
                        <a:rPr lang="en-IN" sz="1000" b="1">
                          <a:effectLst/>
                        </a:rPr>
                        <a:t>9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6670"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3020"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12065" algn="l">
                        <a:lnSpc>
                          <a:spcPct val="106000"/>
                        </a:lnSpc>
                        <a:spcAft>
                          <a:spcPts val="800"/>
                        </a:spcAft>
                      </a:pPr>
                      <a:r>
                        <a:rPr lang="en-IN" sz="1000" b="1">
                          <a:effectLst/>
                        </a:rPr>
                        <a:t>&lt;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984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0480" algn="ctr">
                        <a:lnSpc>
                          <a:spcPct val="106000"/>
                        </a:lnSpc>
                        <a:spcAft>
                          <a:spcPts val="800"/>
                        </a:spcAft>
                      </a:pPr>
                      <a:r>
                        <a:rPr lang="en-IN" sz="1000" b="1">
                          <a:effectLst/>
                        </a:rPr>
                        <a:t>&gt;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730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889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4765" algn="l">
                        <a:lnSpc>
                          <a:spcPct val="106000"/>
                        </a:lnSpc>
                        <a:spcAft>
                          <a:spcPts val="800"/>
                        </a:spcAft>
                      </a:pPr>
                      <a:r>
                        <a:rPr lang="en-IN" sz="1000" b="1">
                          <a:effectLst/>
                        </a:rPr>
                        <a:t>A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4130" algn="l">
                        <a:lnSpc>
                          <a:spcPct val="106000"/>
                        </a:lnSpc>
                        <a:spcAft>
                          <a:spcPts val="800"/>
                        </a:spcAft>
                      </a:pPr>
                      <a:r>
                        <a:rPr lang="en-IN" sz="1000" b="1">
                          <a:effectLst/>
                        </a:rPr>
                        <a:t>B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9210" algn="ctr">
                        <a:lnSpc>
                          <a:spcPct val="106000"/>
                        </a:lnSpc>
                        <a:spcAft>
                          <a:spcPts val="800"/>
                        </a:spcAft>
                      </a:pPr>
                      <a:r>
                        <a:rPr lang="en-IN" sz="1000" b="1">
                          <a:effectLst/>
                        </a:rPr>
                        <a:t>C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8575" algn="ctr">
                        <a:lnSpc>
                          <a:spcPct val="106000"/>
                        </a:lnSpc>
                        <a:spcAft>
                          <a:spcPts val="800"/>
                        </a:spcAft>
                      </a:pPr>
                      <a:r>
                        <a:rPr lang="en-IN" sz="1000" b="1">
                          <a:effectLst/>
                        </a:rPr>
                        <a:t>D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extLst>
                  <a:ext uri="{0D108BD9-81ED-4DB2-BD59-A6C34878D82A}">
                    <a16:rowId xmlns:a16="http://schemas.microsoft.com/office/drawing/2014/main" val="1114277474"/>
                  </a:ext>
                </a:extLst>
              </a:tr>
              <a:tr h="254023">
                <a:tc>
                  <a:txBody>
                    <a:bodyPr/>
                    <a:lstStyle/>
                    <a:p>
                      <a:pPr marR="26670" algn="ctr">
                        <a:lnSpc>
                          <a:spcPct val="106000"/>
                        </a:lnSpc>
                        <a:spcAft>
                          <a:spcPts val="800"/>
                        </a:spcAft>
                      </a:pPr>
                      <a:r>
                        <a:rPr lang="en-IN" sz="1000" b="1">
                          <a:effectLst/>
                        </a:rPr>
                        <a:t>E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7940" algn="ctr">
                        <a:lnSpc>
                          <a:spcPct val="106000"/>
                        </a:lnSpc>
                        <a:spcAft>
                          <a:spcPts val="800"/>
                        </a:spcAft>
                      </a:pPr>
                      <a:r>
                        <a:rPr lang="en-IN" sz="1000" b="1">
                          <a:effectLst/>
                        </a:rPr>
                        <a:t>F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15240" algn="l">
                        <a:lnSpc>
                          <a:spcPct val="106000"/>
                        </a:lnSpc>
                        <a:spcAft>
                          <a:spcPts val="800"/>
                        </a:spcAft>
                      </a:pPr>
                      <a:r>
                        <a:rPr lang="en-IN" sz="1000" b="1">
                          <a:effectLst/>
                        </a:rPr>
                        <a:t>G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8890" algn="l">
                        <a:lnSpc>
                          <a:spcPct val="106000"/>
                        </a:lnSpc>
                        <a:spcAft>
                          <a:spcPts val="800"/>
                        </a:spcAft>
                      </a:pPr>
                      <a:r>
                        <a:rPr lang="en-IN" sz="1000" b="1">
                          <a:effectLst/>
                        </a:rPr>
                        <a:t>H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5560" algn="ctr">
                        <a:lnSpc>
                          <a:spcPct val="106000"/>
                        </a:lnSpc>
                        <a:spcAft>
                          <a:spcPts val="800"/>
                        </a:spcAft>
                      </a:pPr>
                      <a:r>
                        <a:rPr lang="en-IN" sz="1000" b="1">
                          <a:effectLst/>
                        </a:rPr>
                        <a:t>I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4765" algn="ctr">
                        <a:lnSpc>
                          <a:spcPct val="106000"/>
                        </a:lnSpc>
                        <a:spcAft>
                          <a:spcPts val="800"/>
                        </a:spcAft>
                      </a:pPr>
                      <a:r>
                        <a:rPr lang="en-IN" sz="1000" b="1">
                          <a:effectLst/>
                        </a:rPr>
                        <a:t>J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3175" algn="l">
                        <a:lnSpc>
                          <a:spcPct val="106000"/>
                        </a:lnSpc>
                        <a:spcAft>
                          <a:spcPts val="800"/>
                        </a:spcAft>
                      </a:pPr>
                      <a:r>
                        <a:rPr lang="en-IN" sz="1000" b="1">
                          <a:effectLst/>
                        </a:rPr>
                        <a:t>K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8890" algn="l">
                        <a:lnSpc>
                          <a:spcPct val="106000"/>
                        </a:lnSpc>
                        <a:spcAft>
                          <a:spcPts val="800"/>
                        </a:spcAft>
                      </a:pPr>
                      <a:r>
                        <a:rPr lang="en-IN" sz="1000" b="1">
                          <a:effectLst/>
                        </a:rPr>
                        <a:t>L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12065" algn="l">
                        <a:lnSpc>
                          <a:spcPct val="106000"/>
                        </a:lnSpc>
                        <a:spcAft>
                          <a:spcPts val="800"/>
                        </a:spcAft>
                      </a:pPr>
                      <a:r>
                        <a:rPr lang="en-IN" sz="1000" b="1">
                          <a:effectLst/>
                        </a:rPr>
                        <a:t>M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1590" algn="l">
                        <a:lnSpc>
                          <a:spcPct val="106000"/>
                        </a:lnSpc>
                        <a:spcAft>
                          <a:spcPts val="800"/>
                        </a:spcAft>
                      </a:pPr>
                      <a:r>
                        <a:rPr lang="en-IN" sz="1000" b="1">
                          <a:effectLst/>
                        </a:rPr>
                        <a:t>N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4130" algn="l">
                        <a:lnSpc>
                          <a:spcPct val="106000"/>
                        </a:lnSpc>
                        <a:spcAft>
                          <a:spcPts val="800"/>
                        </a:spcAft>
                      </a:pPr>
                      <a:r>
                        <a:rPr lang="en-IN" sz="1000" b="1">
                          <a:effectLst/>
                        </a:rPr>
                        <a:t>O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1590" algn="l">
                        <a:lnSpc>
                          <a:spcPct val="106000"/>
                        </a:lnSpc>
                        <a:spcAft>
                          <a:spcPts val="800"/>
                        </a:spcAft>
                      </a:pPr>
                      <a:r>
                        <a:rPr lang="en-IN" sz="1000" b="1">
                          <a:effectLst/>
                        </a:rPr>
                        <a:t>Q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7940" algn="l">
                        <a:lnSpc>
                          <a:spcPct val="106000"/>
                        </a:lnSpc>
                        <a:spcAft>
                          <a:spcPts val="800"/>
                        </a:spcAft>
                      </a:pPr>
                      <a:r>
                        <a:rPr lang="en-IN" sz="1000" b="1">
                          <a:effectLst/>
                        </a:rPr>
                        <a:t>R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6670" algn="ctr">
                        <a:lnSpc>
                          <a:spcPct val="106000"/>
                        </a:lnSpc>
                        <a:spcAft>
                          <a:spcPts val="800"/>
                        </a:spcAft>
                      </a:pPr>
                      <a:r>
                        <a:rPr lang="en-IN" sz="1000" b="1">
                          <a:effectLst/>
                        </a:rPr>
                        <a:t>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7940" algn="ctr">
                        <a:lnSpc>
                          <a:spcPct val="106000"/>
                        </a:lnSpc>
                        <a:spcAft>
                          <a:spcPts val="800"/>
                        </a:spcAft>
                      </a:pPr>
                      <a:r>
                        <a:rPr lang="en-IN" sz="1000" b="1">
                          <a:effectLst/>
                        </a:rPr>
                        <a:t>U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8575" algn="ctr">
                        <a:lnSpc>
                          <a:spcPct val="106000"/>
                        </a:lnSpc>
                        <a:spcAft>
                          <a:spcPts val="800"/>
                        </a:spcAft>
                      </a:pPr>
                      <a:r>
                        <a:rPr lang="en-IN" sz="1000" b="1">
                          <a:effectLst/>
                        </a:rPr>
                        <a:t>V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extLst>
                  <a:ext uri="{0D108BD9-81ED-4DB2-BD59-A6C34878D82A}">
                    <a16:rowId xmlns:a16="http://schemas.microsoft.com/office/drawing/2014/main" val="3404121279"/>
                  </a:ext>
                </a:extLst>
              </a:tr>
              <a:tr h="254023">
                <a:tc>
                  <a:txBody>
                    <a:bodyPr/>
                    <a:lstStyle/>
                    <a:p>
                      <a:pPr marL="15240" algn="l">
                        <a:lnSpc>
                          <a:spcPct val="106000"/>
                        </a:lnSpc>
                        <a:spcAft>
                          <a:spcPts val="800"/>
                        </a:spcAft>
                      </a:pPr>
                      <a:r>
                        <a:rPr lang="en-IN" sz="1000" b="1">
                          <a:effectLst/>
                        </a:rPr>
                        <a:t>W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algn="l">
                        <a:lnSpc>
                          <a:spcPct val="106000"/>
                        </a:lnSpc>
                        <a:spcAft>
                          <a:spcPts val="800"/>
                        </a:spcAft>
                      </a:pPr>
                      <a:r>
                        <a:rPr lang="en-IN" sz="1000" b="1">
                          <a:effectLst/>
                        </a:rPr>
                        <a:t>X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15240" algn="l">
                        <a:lnSpc>
                          <a:spcPct val="106000"/>
                        </a:lnSpc>
                        <a:spcAft>
                          <a:spcPts val="800"/>
                        </a:spcAft>
                      </a:pPr>
                      <a:r>
                        <a:rPr lang="en-IN" sz="1000" b="1">
                          <a:effectLst/>
                        </a:rPr>
                        <a:t>Y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18415" algn="l">
                        <a:lnSpc>
                          <a:spcPct val="106000"/>
                        </a:lnSpc>
                        <a:spcAft>
                          <a:spcPts val="800"/>
                        </a:spcAft>
                      </a:pPr>
                      <a:r>
                        <a:rPr lang="en-IN" sz="1000" b="1">
                          <a:effectLst/>
                        </a:rPr>
                        <a:t>Z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5560"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6670"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1750"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619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1750" algn="ctr">
                        <a:lnSpc>
                          <a:spcPct val="106000"/>
                        </a:lnSpc>
                        <a:spcAft>
                          <a:spcPts val="800"/>
                        </a:spcAft>
                      </a:pPr>
                      <a:r>
                        <a:rPr lang="en-IN" sz="1000" b="1">
                          <a:effectLst/>
                        </a:rPr>
                        <a:t>_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5560"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1750" algn="ctr">
                        <a:lnSpc>
                          <a:spcPct val="106000"/>
                        </a:lnSpc>
                        <a:spcAft>
                          <a:spcPts val="800"/>
                        </a:spcAft>
                      </a:pPr>
                      <a:r>
                        <a:rPr lang="en-IN" sz="1000" b="1">
                          <a:effectLst/>
                        </a:rPr>
                        <a:t>b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3020" algn="ctr">
                        <a:lnSpc>
                          <a:spcPct val="106000"/>
                        </a:lnSpc>
                        <a:spcAft>
                          <a:spcPts val="800"/>
                        </a:spcAft>
                      </a:pPr>
                      <a:r>
                        <a:rPr lang="en-IN" sz="1000" b="1">
                          <a:effectLst/>
                        </a:rPr>
                        <a:t>c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5400" algn="ctr">
                        <a:lnSpc>
                          <a:spcPct val="106000"/>
                        </a:lnSpc>
                        <a:spcAft>
                          <a:spcPts val="800"/>
                        </a:spcAft>
                      </a:pPr>
                      <a:r>
                        <a:rPr lang="en-IN" sz="1000" b="1">
                          <a:effectLst/>
                        </a:rPr>
                        <a:t>d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9210" algn="ctr">
                        <a:lnSpc>
                          <a:spcPct val="106000"/>
                        </a:lnSpc>
                        <a:spcAft>
                          <a:spcPts val="800"/>
                        </a:spcAft>
                      </a:pPr>
                      <a:r>
                        <a:rPr lang="en-IN" sz="1000" b="1">
                          <a:effectLst/>
                        </a:rPr>
                        <a:t>g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5400" algn="ctr">
                        <a:lnSpc>
                          <a:spcPct val="106000"/>
                        </a:lnSpc>
                        <a:spcAft>
                          <a:spcPts val="800"/>
                        </a:spcAft>
                      </a:pPr>
                      <a:r>
                        <a:rPr lang="en-IN" sz="1000" b="1">
                          <a:effectLst/>
                        </a:rPr>
                        <a:t>h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0480" algn="ctr">
                        <a:lnSpc>
                          <a:spcPct val="106000"/>
                        </a:lnSpc>
                        <a:spcAft>
                          <a:spcPts val="800"/>
                        </a:spcAft>
                      </a:pPr>
                      <a:r>
                        <a:rPr lang="en-IN" sz="1000" b="1">
                          <a:effectLst/>
                        </a:rPr>
                        <a:t>j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extLst>
                  <a:ext uri="{0D108BD9-81ED-4DB2-BD59-A6C34878D82A}">
                    <a16:rowId xmlns:a16="http://schemas.microsoft.com/office/drawing/2014/main" val="4218672493"/>
                  </a:ext>
                </a:extLst>
              </a:tr>
              <a:tr h="254023">
                <a:tc>
                  <a:txBody>
                    <a:bodyPr/>
                    <a:lstStyle/>
                    <a:p>
                      <a:pPr marR="29210" algn="ctr">
                        <a:lnSpc>
                          <a:spcPct val="106000"/>
                        </a:lnSpc>
                        <a:spcAft>
                          <a:spcPts val="800"/>
                        </a:spcAft>
                      </a:pPr>
                      <a:r>
                        <a:rPr lang="en-IN" sz="1000" b="1">
                          <a:effectLst/>
                        </a:rPr>
                        <a:t>k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9210" algn="ctr">
                        <a:lnSpc>
                          <a:spcPct val="106000"/>
                        </a:lnSpc>
                        <a:spcAft>
                          <a:spcPts val="800"/>
                        </a:spcAft>
                      </a:pPr>
                      <a:r>
                        <a:rPr lang="en-IN" sz="1000" b="1">
                          <a:effectLst/>
                        </a:rPr>
                        <a:t>n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4925" algn="ctr">
                        <a:lnSpc>
                          <a:spcPct val="106000"/>
                        </a:lnSpc>
                        <a:spcAft>
                          <a:spcPts val="800"/>
                        </a:spcAft>
                      </a:pPr>
                      <a:r>
                        <a:rPr lang="en-IN" sz="1000" b="1">
                          <a:effectLst/>
                        </a:rPr>
                        <a:t>o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1750" algn="ctr">
                        <a:lnSpc>
                          <a:spcPct val="106000"/>
                        </a:lnSpc>
                        <a:spcAft>
                          <a:spcPts val="800"/>
                        </a:spcAft>
                      </a:pPr>
                      <a:r>
                        <a:rPr lang="en-IN" sz="1000" b="1">
                          <a:effectLst/>
                        </a:rPr>
                        <a:t>q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4290" algn="ctr">
                        <a:lnSpc>
                          <a:spcPct val="106000"/>
                        </a:lnSpc>
                        <a:spcAft>
                          <a:spcPts val="800"/>
                        </a:spcAft>
                      </a:pPr>
                      <a:r>
                        <a:rPr lang="en-IN" sz="1000" b="1">
                          <a:effectLst/>
                        </a:rPr>
                        <a:t>s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6670" algn="ctr">
                        <a:lnSpc>
                          <a:spcPct val="106000"/>
                        </a:lnSpc>
                        <a:spcAft>
                          <a:spcPts val="800"/>
                        </a:spcAft>
                      </a:pPr>
                      <a:r>
                        <a:rPr lang="en-IN" sz="1000" b="1">
                          <a:effectLst/>
                        </a:rPr>
                        <a:t>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4925" algn="ctr">
                        <a:lnSpc>
                          <a:spcPct val="106000"/>
                        </a:lnSpc>
                        <a:spcAft>
                          <a:spcPts val="800"/>
                        </a:spcAft>
                      </a:pPr>
                      <a:r>
                        <a:rPr lang="en-IN" sz="1000" b="1">
                          <a:effectLst/>
                        </a:rPr>
                        <a:t>u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2385" algn="ctr">
                        <a:lnSpc>
                          <a:spcPct val="106000"/>
                        </a:lnSpc>
                        <a:spcAft>
                          <a:spcPts val="800"/>
                        </a:spcAft>
                      </a:pPr>
                      <a:r>
                        <a:rPr lang="en-IN" sz="1000" b="1">
                          <a:effectLst/>
                        </a:rPr>
                        <a:t>v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1590" algn="l">
                        <a:lnSpc>
                          <a:spcPct val="106000"/>
                        </a:lnSpc>
                        <a:spcAft>
                          <a:spcPts val="800"/>
                        </a:spcAft>
                      </a:pPr>
                      <a:r>
                        <a:rPr lang="en-IN" sz="1000" b="1">
                          <a:effectLst/>
                        </a:rPr>
                        <a:t>w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2385" algn="ctr">
                        <a:lnSpc>
                          <a:spcPct val="106000"/>
                        </a:lnSpc>
                        <a:spcAft>
                          <a:spcPts val="800"/>
                        </a:spcAft>
                      </a:pPr>
                      <a:r>
                        <a:rPr lang="en-IN" sz="1000" b="1">
                          <a:effectLst/>
                        </a:rPr>
                        <a:t>x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7305" algn="ctr">
                        <a:lnSpc>
                          <a:spcPct val="106000"/>
                        </a:lnSpc>
                        <a:spcAft>
                          <a:spcPts val="800"/>
                        </a:spcAft>
                      </a:pPr>
                      <a:r>
                        <a:rPr lang="en-IN" sz="1000" b="1">
                          <a:effectLst/>
                        </a:rPr>
                        <a:t>z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4290"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730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1750"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6670" algn="ctr">
                        <a:lnSpc>
                          <a:spcPct val="106000"/>
                        </a:lnSpc>
                        <a:spcAft>
                          <a:spcPts val="800"/>
                        </a:spcAft>
                      </a:pPr>
                      <a:r>
                        <a:rPr lang="en-IN" sz="1000" b="1" dirty="0">
                          <a:effectLst/>
                        </a:rPr>
                        <a:t>~ </a:t>
                      </a:r>
                      <a:endParaRPr lang="en-IN"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1590" algn="l">
                        <a:lnSpc>
                          <a:spcPct val="106000"/>
                        </a:lnSpc>
                        <a:spcAft>
                          <a:spcPts val="800"/>
                        </a:spcAft>
                      </a:pPr>
                      <a:r>
                        <a:rPr lang="en-IN" sz="1000" b="1">
                          <a:effectLst/>
                        </a:rPr>
                        <a:t>DEL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extLst>
                  <a:ext uri="{0D108BD9-81ED-4DB2-BD59-A6C34878D82A}">
                    <a16:rowId xmlns:a16="http://schemas.microsoft.com/office/drawing/2014/main" val="3229105614"/>
                  </a:ext>
                </a:extLst>
              </a:tr>
              <a:tr h="254518">
                <a:tc>
                  <a:txBody>
                    <a:bodyPr/>
                    <a:lstStyle/>
                    <a:p>
                      <a:pPr marR="26035" algn="ctr">
                        <a:lnSpc>
                          <a:spcPct val="106000"/>
                        </a:lnSpc>
                        <a:spcAft>
                          <a:spcPts val="800"/>
                        </a:spcAft>
                      </a:pPr>
                      <a:r>
                        <a:rPr lang="en-IN" sz="1000" b="1">
                          <a:effectLst/>
                        </a:rPr>
                        <a:t>Ç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9210" algn="ctr">
                        <a:lnSpc>
                          <a:spcPct val="106000"/>
                        </a:lnSpc>
                        <a:spcAft>
                          <a:spcPts val="800"/>
                        </a:spcAft>
                      </a:pPr>
                      <a:r>
                        <a:rPr lang="en-IN" sz="1000" b="1">
                          <a:effectLst/>
                        </a:rPr>
                        <a:t>ü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9845" algn="ctr">
                        <a:lnSpc>
                          <a:spcPct val="106000"/>
                        </a:lnSpc>
                        <a:spcAft>
                          <a:spcPts val="800"/>
                        </a:spcAft>
                      </a:pPr>
                      <a:r>
                        <a:rPr lang="en-IN" sz="1000" b="1">
                          <a:effectLst/>
                        </a:rPr>
                        <a:t>é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3020" algn="ctr">
                        <a:lnSpc>
                          <a:spcPct val="106000"/>
                        </a:lnSpc>
                        <a:spcAft>
                          <a:spcPts val="800"/>
                        </a:spcAft>
                      </a:pPr>
                      <a:r>
                        <a:rPr lang="en-IN" sz="1000" b="1">
                          <a:effectLst/>
                        </a:rPr>
                        <a:t>â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3655" algn="ctr">
                        <a:lnSpc>
                          <a:spcPct val="106000"/>
                        </a:lnSpc>
                        <a:spcAft>
                          <a:spcPts val="800"/>
                        </a:spcAft>
                      </a:pPr>
                      <a:r>
                        <a:rPr lang="en-IN" sz="1000" b="1">
                          <a:effectLst/>
                        </a:rPr>
                        <a:t>ä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algn="l">
                        <a:lnSpc>
                          <a:spcPct val="106000"/>
                        </a:lnSpc>
                        <a:spcAft>
                          <a:spcPts val="800"/>
                        </a:spcAft>
                      </a:pPr>
                      <a:r>
                        <a:rPr lang="en-IN" sz="1000" b="1">
                          <a:effectLst/>
                        </a:rPr>
                        <a:t>À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9845" algn="ctr">
                        <a:lnSpc>
                          <a:spcPct val="106000"/>
                        </a:lnSpc>
                        <a:spcAft>
                          <a:spcPts val="800"/>
                        </a:spcAft>
                      </a:pPr>
                      <a:r>
                        <a:rPr lang="en-IN" sz="1000" b="1">
                          <a:effectLst/>
                        </a:rPr>
                        <a:t>å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3655" algn="ctr">
                        <a:lnSpc>
                          <a:spcPct val="106000"/>
                        </a:lnSpc>
                        <a:spcAft>
                          <a:spcPts val="800"/>
                        </a:spcAft>
                      </a:pPr>
                      <a:r>
                        <a:rPr lang="en-IN" sz="1000" b="1">
                          <a:effectLst/>
                        </a:rPr>
                        <a:t>ç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3020" algn="ctr">
                        <a:lnSpc>
                          <a:spcPct val="106000"/>
                        </a:lnSpc>
                        <a:spcAft>
                          <a:spcPts val="800"/>
                        </a:spcAft>
                      </a:pPr>
                      <a:r>
                        <a:rPr lang="en-IN" sz="1000" b="1">
                          <a:effectLst/>
                        </a:rPr>
                        <a:t>ê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3655" algn="ctr">
                        <a:lnSpc>
                          <a:spcPct val="106000"/>
                        </a:lnSpc>
                        <a:spcAft>
                          <a:spcPts val="800"/>
                        </a:spcAft>
                      </a:pPr>
                      <a:r>
                        <a:rPr lang="en-IN" sz="1000" b="1">
                          <a:effectLst/>
                        </a:rPr>
                        <a:t>ë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7305" algn="ctr">
                        <a:lnSpc>
                          <a:spcPct val="106000"/>
                        </a:lnSpc>
                        <a:spcAft>
                          <a:spcPts val="800"/>
                        </a:spcAft>
                      </a:pPr>
                      <a:r>
                        <a:rPr lang="en-IN" sz="1000" b="1">
                          <a:effectLst/>
                        </a:rPr>
                        <a:t>è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6195" algn="ctr">
                        <a:lnSpc>
                          <a:spcPct val="106000"/>
                        </a:lnSpc>
                        <a:spcAft>
                          <a:spcPts val="800"/>
                        </a:spcAft>
                      </a:pPr>
                      <a:r>
                        <a:rPr lang="en-IN" sz="1000" b="1">
                          <a:effectLst/>
                        </a:rPr>
                        <a:t>ï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9845" algn="ctr">
                        <a:lnSpc>
                          <a:spcPct val="106000"/>
                        </a:lnSpc>
                        <a:spcAft>
                          <a:spcPts val="800"/>
                        </a:spcAft>
                      </a:pPr>
                      <a:r>
                        <a:rPr lang="en-IN" sz="1000" b="1">
                          <a:effectLst/>
                        </a:rPr>
                        <a:t>î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3020" algn="ctr">
                        <a:lnSpc>
                          <a:spcPct val="106000"/>
                        </a:lnSpc>
                        <a:spcAft>
                          <a:spcPts val="800"/>
                        </a:spcAft>
                      </a:pPr>
                      <a:r>
                        <a:rPr lang="en-IN" sz="1000" b="1">
                          <a:effectLst/>
                        </a:rPr>
                        <a:t>ì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7940" algn="ctr">
                        <a:lnSpc>
                          <a:spcPct val="106000"/>
                        </a:lnSpc>
                        <a:spcAft>
                          <a:spcPts val="800"/>
                        </a:spcAft>
                      </a:pPr>
                      <a:r>
                        <a:rPr lang="en-IN" sz="1000" b="1">
                          <a:effectLst/>
                        </a:rPr>
                        <a:t>Ä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8575" algn="ctr">
                        <a:lnSpc>
                          <a:spcPct val="106000"/>
                        </a:lnSpc>
                        <a:spcAft>
                          <a:spcPts val="800"/>
                        </a:spcAft>
                      </a:pPr>
                      <a:r>
                        <a:rPr lang="en-IN" sz="1000" b="1">
                          <a:effectLst/>
                        </a:rPr>
                        <a:t>Å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extLst>
                  <a:ext uri="{0D108BD9-81ED-4DB2-BD59-A6C34878D82A}">
                    <a16:rowId xmlns:a16="http://schemas.microsoft.com/office/drawing/2014/main" val="3693909330"/>
                  </a:ext>
                </a:extLst>
              </a:tr>
              <a:tr h="254023">
                <a:tc>
                  <a:txBody>
                    <a:bodyPr/>
                    <a:lstStyle/>
                    <a:p>
                      <a:pPr marR="26670" algn="ctr">
                        <a:lnSpc>
                          <a:spcPct val="106000"/>
                        </a:lnSpc>
                        <a:spcAft>
                          <a:spcPts val="800"/>
                        </a:spcAft>
                      </a:pPr>
                      <a:r>
                        <a:rPr lang="en-IN" sz="1000" b="1">
                          <a:effectLst/>
                        </a:rPr>
                        <a:t>É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8890" algn="l">
                        <a:lnSpc>
                          <a:spcPct val="106000"/>
                        </a:lnSpc>
                        <a:spcAft>
                          <a:spcPts val="800"/>
                        </a:spcAft>
                      </a:pPr>
                      <a:r>
                        <a:rPr lang="en-IN" sz="1000" b="1">
                          <a:effectLst/>
                        </a:rPr>
                        <a:t>æ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3175" algn="l">
                        <a:lnSpc>
                          <a:spcPct val="106000"/>
                        </a:lnSpc>
                        <a:spcAft>
                          <a:spcPts val="800"/>
                        </a:spcAft>
                      </a:pPr>
                      <a:r>
                        <a:rPr lang="en-IN" sz="1000" b="1">
                          <a:effectLst/>
                        </a:rPr>
                        <a:t>Æ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1750" algn="ctr">
                        <a:lnSpc>
                          <a:spcPct val="106000"/>
                        </a:lnSpc>
                        <a:spcAft>
                          <a:spcPts val="800"/>
                        </a:spcAft>
                      </a:pPr>
                      <a:r>
                        <a:rPr lang="en-IN" sz="1000" b="1">
                          <a:effectLst/>
                        </a:rPr>
                        <a:t>ô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2385" algn="ctr">
                        <a:lnSpc>
                          <a:spcPct val="106000"/>
                        </a:lnSpc>
                        <a:spcAft>
                          <a:spcPts val="800"/>
                        </a:spcAft>
                      </a:pPr>
                      <a:r>
                        <a:rPr lang="en-IN" sz="1000" b="1">
                          <a:effectLst/>
                        </a:rPr>
                        <a:t>ö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algn="l">
                        <a:lnSpc>
                          <a:spcPct val="106000"/>
                        </a:lnSpc>
                        <a:spcAft>
                          <a:spcPts val="800"/>
                        </a:spcAft>
                      </a:pPr>
                      <a:r>
                        <a:rPr lang="en-IN" sz="1000" b="1">
                          <a:effectLst/>
                        </a:rPr>
                        <a:t>Ò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4925" algn="ctr">
                        <a:lnSpc>
                          <a:spcPct val="106000"/>
                        </a:lnSpc>
                        <a:spcAft>
                          <a:spcPts val="800"/>
                        </a:spcAft>
                      </a:pPr>
                      <a:r>
                        <a:rPr lang="en-IN" sz="1000" b="1">
                          <a:effectLst/>
                        </a:rPr>
                        <a:t>û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2385" algn="ctr">
                        <a:lnSpc>
                          <a:spcPct val="106000"/>
                        </a:lnSpc>
                        <a:spcAft>
                          <a:spcPts val="800"/>
                        </a:spcAft>
                      </a:pPr>
                      <a:r>
                        <a:rPr lang="en-IN" sz="1000" b="1">
                          <a:effectLst/>
                        </a:rPr>
                        <a:t>ù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1750" algn="ctr">
                        <a:lnSpc>
                          <a:spcPct val="106000"/>
                        </a:lnSpc>
                        <a:spcAft>
                          <a:spcPts val="800"/>
                        </a:spcAft>
                      </a:pPr>
                      <a:r>
                        <a:rPr lang="en-IN" sz="1000" b="1">
                          <a:effectLst/>
                        </a:rPr>
                        <a:t>ÿ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1590" algn="l">
                        <a:lnSpc>
                          <a:spcPct val="106000"/>
                        </a:lnSpc>
                        <a:spcAft>
                          <a:spcPts val="800"/>
                        </a:spcAft>
                      </a:pPr>
                      <a:r>
                        <a:rPr lang="en-IN" sz="1000" b="1">
                          <a:effectLst/>
                        </a:rPr>
                        <a:t>Ö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4130" algn="l">
                        <a:lnSpc>
                          <a:spcPct val="106000"/>
                        </a:lnSpc>
                        <a:spcAft>
                          <a:spcPts val="800"/>
                        </a:spcAft>
                      </a:pPr>
                      <a:r>
                        <a:rPr lang="en-IN" sz="1000" b="1">
                          <a:effectLst/>
                        </a:rPr>
                        <a:t>Ü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1750"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5400"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9210"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730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6035" algn="ctr">
                        <a:lnSpc>
                          <a:spcPct val="106000"/>
                        </a:lnSpc>
                        <a:spcAft>
                          <a:spcPts val="800"/>
                        </a:spcAft>
                      </a:pPr>
                      <a:r>
                        <a:rPr lang="en-IN" sz="1000" b="1">
                          <a:effectLst/>
                        </a:rPr>
                        <a:t>ƒ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extLst>
                  <a:ext uri="{0D108BD9-81ED-4DB2-BD59-A6C34878D82A}">
                    <a16:rowId xmlns:a16="http://schemas.microsoft.com/office/drawing/2014/main" val="1901555192"/>
                  </a:ext>
                </a:extLst>
              </a:tr>
              <a:tr h="251551">
                <a:tc>
                  <a:txBody>
                    <a:bodyPr/>
                    <a:lstStyle/>
                    <a:p>
                      <a:pPr marR="24130" algn="ctr">
                        <a:lnSpc>
                          <a:spcPct val="106000"/>
                        </a:lnSpc>
                        <a:spcAft>
                          <a:spcPts val="800"/>
                        </a:spcAft>
                      </a:pPr>
                      <a:r>
                        <a:rPr lang="en-IN" sz="1000" b="1">
                          <a:effectLst/>
                        </a:rPr>
                        <a:t>á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6670" algn="ctr">
                        <a:lnSpc>
                          <a:spcPct val="106000"/>
                        </a:lnSpc>
                        <a:spcAft>
                          <a:spcPts val="800"/>
                        </a:spcAft>
                      </a:pPr>
                      <a:r>
                        <a:rPr lang="en-IN" sz="1000" b="1">
                          <a:effectLst/>
                        </a:rPr>
                        <a:t>í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4925" algn="ctr">
                        <a:lnSpc>
                          <a:spcPct val="106000"/>
                        </a:lnSpc>
                        <a:spcAft>
                          <a:spcPts val="800"/>
                        </a:spcAft>
                      </a:pPr>
                      <a:r>
                        <a:rPr lang="en-IN" sz="1000" b="1">
                          <a:effectLst/>
                        </a:rPr>
                        <a:t>ó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1750" algn="ctr">
                        <a:lnSpc>
                          <a:spcPct val="106000"/>
                        </a:lnSpc>
                        <a:spcAft>
                          <a:spcPts val="800"/>
                        </a:spcAft>
                      </a:pPr>
                      <a:r>
                        <a:rPr lang="en-IN" sz="1000" b="1">
                          <a:effectLst/>
                        </a:rPr>
                        <a:t>ú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2385" algn="ctr">
                        <a:lnSpc>
                          <a:spcPct val="106000"/>
                        </a:lnSpc>
                        <a:spcAft>
                          <a:spcPts val="800"/>
                        </a:spcAft>
                      </a:pPr>
                      <a:r>
                        <a:rPr lang="en-IN" sz="1000" b="1">
                          <a:effectLst/>
                        </a:rPr>
                        <a:t>ñ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algn="l">
                        <a:lnSpc>
                          <a:spcPct val="106000"/>
                        </a:lnSpc>
                        <a:spcAft>
                          <a:spcPts val="800"/>
                        </a:spcAft>
                      </a:pPr>
                      <a:r>
                        <a:rPr lang="en-IN" sz="1000" b="1">
                          <a:effectLst/>
                        </a:rPr>
                        <a:t>Ñ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3020" algn="ctr">
                        <a:lnSpc>
                          <a:spcPct val="106000"/>
                        </a:lnSpc>
                        <a:spcAft>
                          <a:spcPts val="800"/>
                        </a:spcAft>
                      </a:pPr>
                      <a:r>
                        <a:rPr lang="en-IN" sz="1000" b="1">
                          <a:effectLst/>
                        </a:rPr>
                        <a:t>ª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2385" algn="ctr">
                        <a:lnSpc>
                          <a:spcPct val="106000"/>
                        </a:lnSpc>
                        <a:spcAft>
                          <a:spcPts val="800"/>
                        </a:spcAft>
                      </a:pPr>
                      <a:r>
                        <a:rPr lang="en-IN" sz="1000" b="1">
                          <a:effectLst/>
                        </a:rPr>
                        <a:t>º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3020"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984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984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1590" algn="l">
                        <a:lnSpc>
                          <a:spcPct val="106000"/>
                        </a:lnSpc>
                        <a:spcAft>
                          <a:spcPts val="800"/>
                        </a:spcAft>
                      </a:pPr>
                      <a:r>
                        <a:rPr lang="en-IN" sz="1000" b="1">
                          <a:effectLst/>
                        </a:rPr>
                        <a:t>½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4765" algn="l">
                        <a:lnSpc>
                          <a:spcPct val="106000"/>
                        </a:lnSpc>
                        <a:spcAft>
                          <a:spcPts val="800"/>
                        </a:spcAft>
                      </a:pPr>
                      <a:r>
                        <a:rPr lang="en-IN" sz="1000" b="1">
                          <a:effectLst/>
                        </a:rPr>
                        <a:t>¼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1750" algn="ctr">
                        <a:lnSpc>
                          <a:spcPct val="106000"/>
                        </a:lnSpc>
                        <a:spcAft>
                          <a:spcPts val="800"/>
                        </a:spcAft>
                      </a:pPr>
                      <a:r>
                        <a:rPr lang="en-IN" sz="1000" b="1" dirty="0">
                          <a:effectLst/>
                        </a:rPr>
                        <a:t>¡ </a:t>
                      </a:r>
                      <a:endParaRPr lang="en-IN"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5400"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603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extLst>
                  <a:ext uri="{0D108BD9-81ED-4DB2-BD59-A6C34878D82A}">
                    <a16:rowId xmlns:a16="http://schemas.microsoft.com/office/drawing/2014/main" val="2212162167"/>
                  </a:ext>
                </a:extLst>
              </a:tr>
              <a:tr h="254518">
                <a:tc>
                  <a:txBody>
                    <a:bodyPr/>
                    <a:lstStyle/>
                    <a:p>
                      <a:pPr marL="3048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1524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889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159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3175"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159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159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413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159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4765"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159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984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984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extLst>
                  <a:ext uri="{0D108BD9-81ED-4DB2-BD59-A6C34878D82A}">
                    <a16:rowId xmlns:a16="http://schemas.microsoft.com/office/drawing/2014/main" val="3756670783"/>
                  </a:ext>
                </a:extLst>
              </a:tr>
              <a:tr h="254023">
                <a:tc>
                  <a:txBody>
                    <a:bodyPr/>
                    <a:lstStyle/>
                    <a:p>
                      <a:pPr marL="3048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1524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889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159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3175"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159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159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413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159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4765"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159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984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984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extLst>
                  <a:ext uri="{0D108BD9-81ED-4DB2-BD59-A6C34878D82A}">
                    <a16:rowId xmlns:a16="http://schemas.microsoft.com/office/drawing/2014/main" val="655722634"/>
                  </a:ext>
                </a:extLst>
              </a:tr>
              <a:tr h="254023">
                <a:tc>
                  <a:txBody>
                    <a:bodyPr/>
                    <a:lstStyle/>
                    <a:p>
                      <a:pPr marL="3048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1524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889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159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3175"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159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159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413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1590" algn="l">
                        <a:lnSpc>
                          <a:spcPct val="106000"/>
                        </a:lnSpc>
                        <a:spcAft>
                          <a:spcPts val="800"/>
                        </a:spcAft>
                      </a:pPr>
                      <a:r>
                        <a:rPr lang="en-IN" sz="1000" b="1" dirty="0">
                          <a:effectLst/>
                        </a:rPr>
                        <a:t>⇈ </a:t>
                      </a:r>
                      <a:endParaRPr lang="en-IN"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4765"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1590"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9845" algn="ctr">
                        <a:lnSpc>
                          <a:spcPct val="106000"/>
                        </a:lnSpc>
                        <a:spcAft>
                          <a:spcPts val="800"/>
                        </a:spcAft>
                      </a:pPr>
                      <a:r>
                        <a:rPr lang="en-IN" sz="1000" b="1" dirty="0">
                          <a:effectLst/>
                        </a:rPr>
                        <a:t>⇊ </a:t>
                      </a:r>
                      <a:endParaRPr lang="en-IN"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984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extLst>
                  <a:ext uri="{0D108BD9-81ED-4DB2-BD59-A6C34878D82A}">
                    <a16:rowId xmlns:a16="http://schemas.microsoft.com/office/drawing/2014/main" val="2567771016"/>
                  </a:ext>
                </a:extLst>
              </a:tr>
              <a:tr h="254023">
                <a:tc>
                  <a:txBody>
                    <a:bodyPr/>
                    <a:lstStyle/>
                    <a:p>
                      <a:pPr marR="26035" algn="ctr">
                        <a:lnSpc>
                          <a:spcPct val="106000"/>
                        </a:lnSpc>
                        <a:spcAft>
                          <a:spcPts val="800"/>
                        </a:spcAft>
                      </a:pPr>
                      <a:r>
                        <a:rPr lang="en-IN" sz="1000" b="1">
                          <a:effectLst/>
                        </a:rPr>
                        <a:t>α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9210" algn="ctr">
                        <a:lnSpc>
                          <a:spcPct val="106000"/>
                        </a:lnSpc>
                        <a:spcAft>
                          <a:spcPts val="800"/>
                        </a:spcAft>
                      </a:pPr>
                      <a:r>
                        <a:rPr lang="en-IN" sz="1000" b="1">
                          <a:effectLst/>
                        </a:rPr>
                        <a:t>ß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1115" algn="ctr">
                        <a:lnSpc>
                          <a:spcPct val="106000"/>
                        </a:lnSpc>
                        <a:spcAft>
                          <a:spcPts val="800"/>
                        </a:spcAft>
                      </a:pPr>
                      <a:r>
                        <a:rPr lang="en-IN" sz="1000" b="1">
                          <a:effectLst/>
                        </a:rPr>
                        <a:t>Γ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1115" algn="ctr">
                        <a:lnSpc>
                          <a:spcPct val="106000"/>
                        </a:lnSpc>
                        <a:spcAft>
                          <a:spcPts val="800"/>
                        </a:spcAft>
                      </a:pPr>
                      <a:r>
                        <a:rPr lang="en-IN" sz="1000" b="1">
                          <a:effectLst/>
                        </a:rPr>
                        <a:t>π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4290" algn="ctr">
                        <a:lnSpc>
                          <a:spcPct val="106000"/>
                        </a:lnSpc>
                        <a:spcAft>
                          <a:spcPts val="800"/>
                        </a:spcAft>
                      </a:pPr>
                      <a:r>
                        <a:rPr lang="en-IN" sz="1000" b="1">
                          <a:effectLst/>
                        </a:rPr>
                        <a:t>Σ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15240" algn="l">
                        <a:lnSpc>
                          <a:spcPct val="106000"/>
                        </a:lnSpc>
                        <a:spcAft>
                          <a:spcPts val="800"/>
                        </a:spcAft>
                      </a:pPr>
                      <a:r>
                        <a:rPr lang="en-IN" sz="1000" b="1">
                          <a:effectLst/>
                        </a:rPr>
                        <a:t>Σ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12065" algn="l">
                        <a:lnSpc>
                          <a:spcPct val="106000"/>
                        </a:lnSpc>
                        <a:spcAft>
                          <a:spcPts val="800"/>
                        </a:spcAft>
                      </a:pPr>
                      <a:r>
                        <a:rPr lang="en-IN" sz="1000" b="1">
                          <a:effectLst/>
                        </a:rPr>
                        <a:t>µ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8890" algn="l">
                        <a:lnSpc>
                          <a:spcPct val="106000"/>
                        </a:lnSpc>
                        <a:spcAft>
                          <a:spcPts val="800"/>
                        </a:spcAft>
                      </a:pPr>
                      <a:r>
                        <a:rPr lang="en-IN" sz="1000" b="1">
                          <a:effectLst/>
                        </a:rPr>
                        <a:t>Τ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1590" algn="l">
                        <a:lnSpc>
                          <a:spcPct val="106000"/>
                        </a:lnSpc>
                        <a:spcAft>
                          <a:spcPts val="800"/>
                        </a:spcAft>
                      </a:pPr>
                      <a:r>
                        <a:rPr lang="en-IN" sz="1000" b="1">
                          <a:effectLst/>
                        </a:rPr>
                        <a:t>Φ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1590" algn="l">
                        <a:lnSpc>
                          <a:spcPct val="106000"/>
                        </a:lnSpc>
                        <a:spcAft>
                          <a:spcPts val="800"/>
                        </a:spcAft>
                      </a:pPr>
                      <a:r>
                        <a:rPr lang="en-IN" sz="1000" b="1">
                          <a:effectLst/>
                        </a:rPr>
                        <a:t>Θ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1590" algn="l">
                        <a:lnSpc>
                          <a:spcPct val="106000"/>
                        </a:lnSpc>
                        <a:spcAft>
                          <a:spcPts val="800"/>
                        </a:spcAft>
                      </a:pPr>
                      <a:r>
                        <a:rPr lang="en-IN" sz="1000" b="1">
                          <a:effectLst/>
                        </a:rPr>
                        <a:t>Ω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5560" algn="ctr">
                        <a:lnSpc>
                          <a:spcPct val="106000"/>
                        </a:lnSpc>
                        <a:spcAft>
                          <a:spcPts val="800"/>
                        </a:spcAft>
                      </a:pPr>
                      <a:r>
                        <a:rPr lang="en-IN" sz="1000" b="1">
                          <a:effectLst/>
                        </a:rPr>
                        <a:t>δ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4765"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1115" algn="ctr">
                        <a:lnSpc>
                          <a:spcPct val="106000"/>
                        </a:lnSpc>
                        <a:spcAft>
                          <a:spcPts val="800"/>
                        </a:spcAft>
                      </a:pPr>
                      <a:r>
                        <a:rPr lang="en-IN" sz="1000" b="1">
                          <a:effectLst/>
                        </a:rPr>
                        <a:t>φ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3495" algn="ctr">
                        <a:lnSpc>
                          <a:spcPct val="106000"/>
                        </a:lnSpc>
                        <a:spcAft>
                          <a:spcPts val="800"/>
                        </a:spcAft>
                      </a:pPr>
                      <a:r>
                        <a:rPr lang="en-IN" sz="1000" b="1">
                          <a:effectLst/>
                        </a:rPr>
                        <a:t>ε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857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extLst>
                  <a:ext uri="{0D108BD9-81ED-4DB2-BD59-A6C34878D82A}">
                    <a16:rowId xmlns:a16="http://schemas.microsoft.com/office/drawing/2014/main" val="928496489"/>
                  </a:ext>
                </a:extLst>
              </a:tr>
              <a:tr h="254518">
                <a:tc>
                  <a:txBody>
                    <a:bodyPr/>
                    <a:lstStyle/>
                    <a:p>
                      <a:pPr marR="26670"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857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492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1750"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111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12065"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12065"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12065" algn="l">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238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365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9210"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1750"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4765" algn="ctr">
                        <a:lnSpc>
                          <a:spcPct val="106000"/>
                        </a:lnSpc>
                        <a:spcAft>
                          <a:spcPts val="800"/>
                        </a:spcAft>
                      </a:pPr>
                      <a:r>
                        <a:rPr lang="en-IN" sz="1000" b="1">
                          <a:effectLst/>
                        </a:rPr>
                        <a:t>ⁿ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30480" algn="ctr">
                        <a:lnSpc>
                          <a:spcPct val="106000"/>
                        </a:lnSpc>
                        <a:spcAft>
                          <a:spcPts val="800"/>
                        </a:spcAft>
                      </a:pPr>
                      <a:r>
                        <a:rPr lang="en-IN" sz="1000" b="1">
                          <a:effectLst/>
                        </a:rPr>
                        <a:t>²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R="24765" algn="ctr">
                        <a:lnSpc>
                          <a:spcPct val="106000"/>
                        </a:lnSpc>
                        <a:spcAft>
                          <a:spcPts val="800"/>
                        </a:spcAft>
                      </a:pPr>
                      <a:r>
                        <a:rPr lang="en-IN" sz="1000" b="1">
                          <a:effectLst/>
                        </a:rPr>
                        <a:t>⇎ </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tc>
                  <a:txBody>
                    <a:bodyPr/>
                    <a:lstStyle/>
                    <a:p>
                      <a:pPr marL="2540" algn="ctr">
                        <a:lnSpc>
                          <a:spcPct val="106000"/>
                        </a:lnSpc>
                        <a:spcAft>
                          <a:spcPts val="800"/>
                        </a:spcAft>
                      </a:pPr>
                      <a:r>
                        <a:rPr lang="en-IN" sz="1000" b="1" dirty="0">
                          <a:effectLst/>
                        </a:rPr>
                        <a:t> </a:t>
                      </a:r>
                      <a:endParaRPr lang="en-IN"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0435" marR="40869" marT="1304" marB="0"/>
                </a:tc>
                <a:extLst>
                  <a:ext uri="{0D108BD9-81ED-4DB2-BD59-A6C34878D82A}">
                    <a16:rowId xmlns:a16="http://schemas.microsoft.com/office/drawing/2014/main" val="422091562"/>
                  </a:ext>
                </a:extLst>
              </a:tr>
            </a:tbl>
          </a:graphicData>
        </a:graphic>
      </p:graphicFrame>
      <p:sp>
        <p:nvSpPr>
          <p:cNvPr id="5" name="TextBox 4">
            <a:extLst>
              <a:ext uri="{FF2B5EF4-FFF2-40B4-BE49-F238E27FC236}">
                <a16:creationId xmlns:a16="http://schemas.microsoft.com/office/drawing/2014/main" id="{57103013-98D5-A559-5C43-C0AF82E65DD7}"/>
              </a:ext>
            </a:extLst>
          </p:cNvPr>
          <p:cNvSpPr txBox="1"/>
          <p:nvPr/>
        </p:nvSpPr>
        <p:spPr>
          <a:xfrm>
            <a:off x="2285999" y="294034"/>
            <a:ext cx="4572000" cy="584775"/>
          </a:xfrm>
          <a:prstGeom prst="rect">
            <a:avLst/>
          </a:prstGeom>
          <a:noFill/>
        </p:spPr>
        <p:txBody>
          <a:bodyPr wrap="square">
            <a:spAutoFit/>
          </a:bodyPr>
          <a:lstStyle/>
          <a:p>
            <a:pPr algn="ctr"/>
            <a:r>
              <a:rPr lang="en-IN" sz="1800" b="1" dirty="0" err="1">
                <a:solidFill>
                  <a:schemeClr val="accent6">
                    <a:lumMod val="50000"/>
                  </a:schemeClr>
                </a:solidFill>
                <a:effectLst/>
                <a:latin typeface="Roboto Slab" panose="020B0604020202020204" charset="0"/>
                <a:ea typeface="Roboto Slab" panose="020B0604020202020204" charset="0"/>
                <a:cs typeface="Times New Roman" panose="02020603050405020304" pitchFamily="18" charset="0"/>
              </a:rPr>
              <a:t>PlayFair</a:t>
            </a:r>
            <a:r>
              <a:rPr lang="en-IN" sz="1800" b="1" dirty="0">
                <a:solidFill>
                  <a:schemeClr val="accent6">
                    <a:lumMod val="50000"/>
                  </a:schemeClr>
                </a:solidFill>
                <a:effectLst/>
                <a:latin typeface="Roboto Slab" panose="020B0604020202020204" charset="0"/>
                <a:ea typeface="Roboto Slab" panose="020B0604020202020204" charset="0"/>
                <a:cs typeface="Times New Roman" panose="02020603050405020304" pitchFamily="18" charset="0"/>
              </a:rPr>
              <a:t> 16X16 Matrix </a:t>
            </a:r>
            <a:br>
              <a:rPr lang="en-IN" sz="1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2301620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71500" y="557212"/>
            <a:ext cx="8272464" cy="4300537"/>
          </a:xfrm>
        </p:spPr>
        <p:txBody>
          <a:bodyPr/>
          <a:lstStyle/>
          <a:p>
            <a:pPr marL="38100" indent="0"/>
            <a:r>
              <a:rPr lang="en-US" sz="2000" b="1" dirty="0">
                <a:solidFill>
                  <a:schemeClr val="accent6">
                    <a:lumMod val="50000"/>
                  </a:schemeClr>
                </a:solidFill>
                <a:latin typeface="Times New Roman" panose="02020603050405020304" pitchFamily="18" charset="0"/>
                <a:cs typeface="Times New Roman" panose="02020603050405020304" pitchFamily="18" charset="0"/>
              </a:rPr>
              <a:t>List of Advantages :-</a:t>
            </a:r>
          </a:p>
          <a:p>
            <a:pPr marL="38100" indent="0"/>
            <a:endParaRPr lang="en-US" sz="2000" b="1" dirty="0">
              <a:solidFill>
                <a:schemeClr val="accent6">
                  <a:lumMod val="50000"/>
                </a:schemeClr>
              </a:solidFill>
              <a:latin typeface="Times New Roman" panose="02020603050405020304" pitchFamily="18" charset="0"/>
              <a:cs typeface="Times New Roman" panose="02020603050405020304" pitchFamily="18" charset="0"/>
            </a:endParaRPr>
          </a:p>
          <a:p>
            <a:pPr marL="323850" indent="-285750">
              <a:buClr>
                <a:schemeClr val="accent6">
                  <a:lumMod val="25000"/>
                </a:schemeClr>
              </a:buClr>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It considers the space between two words in plaintext as one character. </a:t>
            </a:r>
          </a:p>
          <a:p>
            <a:pPr marL="323850" indent="-285750">
              <a:buClr>
                <a:schemeClr val="accent6">
                  <a:lumMod val="25000"/>
                </a:schemeClr>
              </a:buClr>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The user can easily encrypt and decrypt the combination of alphabets, numbers and  special characters efficiently.  </a:t>
            </a:r>
          </a:p>
          <a:p>
            <a:pPr marL="323850" indent="-285750">
              <a:buClr>
                <a:schemeClr val="accent6">
                  <a:lumMod val="25000"/>
                </a:schemeClr>
              </a:buClr>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Letters, digits and special characters are used to construct 16x16 matrix. </a:t>
            </a:r>
          </a:p>
          <a:p>
            <a:pPr marL="323850" indent="-285750">
              <a:buClr>
                <a:schemeClr val="accent6">
                  <a:lumMod val="25000"/>
                </a:schemeClr>
              </a:buClr>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It is case sensitive. </a:t>
            </a:r>
          </a:p>
          <a:p>
            <a:pPr marL="323850" indent="-285750">
              <a:buClr>
                <a:schemeClr val="accent6">
                  <a:lumMod val="25000"/>
                </a:schemeClr>
              </a:buClr>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The letters I and J are considered as two different letters. </a:t>
            </a:r>
          </a:p>
          <a:p>
            <a:pPr marL="323850" indent="-285750">
              <a:buClr>
                <a:schemeClr val="accent6">
                  <a:lumMod val="25000"/>
                </a:schemeClr>
              </a:buClr>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This algorithm cannot separate a repeating Plaintext letters with a filter letter. </a:t>
            </a:r>
          </a:p>
          <a:p>
            <a:pPr marL="323850" indent="-285750">
              <a:buClr>
                <a:schemeClr val="accent6">
                  <a:lumMod val="25000"/>
                </a:schemeClr>
              </a:buClr>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It allows more than 36 characters as keyword. </a:t>
            </a:r>
          </a:p>
          <a:p>
            <a:pPr marL="38100" indent="0">
              <a:buClr>
                <a:schemeClr val="accent6">
                  <a:lumMod val="25000"/>
                </a:schemeClr>
              </a:buClr>
            </a:pPr>
            <a:endParaRPr lang="en-GB" sz="1800"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E4C76F0-AC53-5456-A69D-3E84A9B5A740}"/>
              </a:ext>
            </a:extLst>
          </p:cNvPr>
          <p:cNvPicPr>
            <a:picLocks noChangeAspect="1"/>
          </p:cNvPicPr>
          <p:nvPr/>
        </p:nvPicPr>
        <p:blipFill>
          <a:blip r:embed="rId2"/>
          <a:stretch>
            <a:fillRect/>
          </a:stretch>
        </p:blipFill>
        <p:spPr>
          <a:xfrm>
            <a:off x="7582516" y="3381068"/>
            <a:ext cx="1651819" cy="1651819"/>
          </a:xfrm>
          <a:prstGeom prst="rect">
            <a:avLst/>
          </a:prstGeom>
        </p:spPr>
      </p:pic>
    </p:spTree>
    <p:extLst>
      <p:ext uri="{BB962C8B-B14F-4D97-AF65-F5344CB8AC3E}">
        <p14:creationId xmlns:p14="http://schemas.microsoft.com/office/powerpoint/2010/main" val="2350532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3239" y="396425"/>
            <a:ext cx="8679426" cy="4514788"/>
          </a:xfrm>
        </p:spPr>
        <p:txBody>
          <a:bodyPr/>
          <a:lstStyle/>
          <a:p>
            <a:r>
              <a:rPr lang="en-US" sz="1800" dirty="0">
                <a:solidFill>
                  <a:schemeClr val="accent4">
                    <a:lumMod val="10000"/>
                  </a:schemeClr>
                </a:solidFill>
                <a:latin typeface="Times New Roman" panose="02020603050405020304" pitchFamily="18" charset="0"/>
                <a:cs typeface="Times New Roman" panose="02020603050405020304" pitchFamily="18" charset="0"/>
              </a:rPr>
              <a:t>       </a:t>
            </a:r>
            <a:r>
              <a:rPr lang="en-IN" sz="1800" dirty="0">
                <a:solidFill>
                  <a:schemeClr val="accent4">
                    <a:lumMod val="10000"/>
                  </a:schemeClr>
                </a:solidFill>
                <a:effectLst/>
                <a:latin typeface="Calibri" panose="020F0502020204030204" pitchFamily="34" charset="0"/>
                <a:ea typeface="Calibri" panose="020F0502020204030204" pitchFamily="34" charset="0"/>
                <a:cs typeface="Times New Roman" panose="02020603050405020304" pitchFamily="18" charset="0"/>
              </a:rPr>
              <a:t>RSA is a cryptographic algorithm used in secure communications. RSA is designed to ensure that two parties can agree on a secret Message without the need for a third party to help. RSA is often used in secure communications such as financial transactions and passwords.</a:t>
            </a:r>
            <a:r>
              <a:rPr lang="en-US" sz="1800" dirty="0">
                <a:solidFill>
                  <a:schemeClr val="accent4">
                    <a:lumMod val="10000"/>
                  </a:schemeClr>
                </a:solidFill>
                <a:latin typeface="Times New Roman" panose="02020603050405020304" pitchFamily="18" charset="0"/>
                <a:cs typeface="Times New Roman" panose="02020603050405020304" pitchFamily="18" charset="0"/>
              </a:rPr>
              <a:t> </a:t>
            </a:r>
          </a:p>
          <a:p>
            <a:r>
              <a:rPr lang="en-US" sz="1800" dirty="0">
                <a:solidFill>
                  <a:schemeClr val="accent4">
                    <a:lumMod val="10000"/>
                  </a:schemeClr>
                </a:solidFill>
                <a:latin typeface="Times New Roman" panose="02020603050405020304" pitchFamily="18" charset="0"/>
                <a:cs typeface="Times New Roman" panose="02020603050405020304" pitchFamily="18" charset="0"/>
              </a:rPr>
              <a:t>       The extended Euclidean algorithm is a security algorithm that is used in the RSA  Algorithm. The extended Euclidean algorithm is a modified algorithm that is used to improve the security of the RSA Algorithm. Extended Euclidean Algorithm is a cryptographic algorithm that was designed by the National Security Agency and The National Security Agency Institute of Electrical and Electronics Engineers. The Algorithm is used to create a secure digital signature.</a:t>
            </a:r>
            <a:r>
              <a:rPr lang="en-IN" sz="1800" dirty="0">
                <a:solidFill>
                  <a:schemeClr val="accent4">
                    <a:lumMod val="10000"/>
                  </a:schemeClr>
                </a:solidFill>
                <a:latin typeface="Calibri" panose="020F0502020204030204" pitchFamily="34" charset="0"/>
                <a:ea typeface="Calibri" panose="020F0502020204030204" pitchFamily="34" charset="0"/>
                <a:cs typeface="Times New Roman" panose="02020603050405020304" pitchFamily="18" charset="0"/>
              </a:rPr>
              <a:t> Extended RSA</a:t>
            </a:r>
            <a:r>
              <a:rPr lang="en-IN" sz="1800" dirty="0">
                <a:solidFill>
                  <a:schemeClr val="accent4">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will also use the asymmetric key. Which is based on public and private key encryption technique.</a:t>
            </a:r>
            <a:r>
              <a:rPr lang="en-US" sz="1800" dirty="0">
                <a:solidFill>
                  <a:schemeClr val="accent4">
                    <a:lumMod val="10000"/>
                  </a:schemeClr>
                </a:solidFill>
                <a:latin typeface="Times New Roman" panose="02020603050405020304" pitchFamily="18" charset="0"/>
                <a:cs typeface="Times New Roman" panose="02020603050405020304" pitchFamily="18" charset="0"/>
              </a:rPr>
              <a:t> </a:t>
            </a:r>
            <a:r>
              <a:rPr lang="en-US" sz="18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The idea of RSA </a:t>
            </a:r>
            <a:r>
              <a:rPr lang="en-US" sz="1800" dirty="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Algorithm is it takes only two prime number P and Q </a:t>
            </a:r>
            <a:r>
              <a:rPr lang="en-US" sz="18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while In Extended RSA here we can take multiple prime number </a:t>
            </a:r>
            <a:r>
              <a:rPr lang="en-US" sz="1800" dirty="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for Encrypt the Playfair key</a:t>
            </a:r>
            <a:r>
              <a:rPr lang="en-US" sz="18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which will make it more secure than the RSA Algorithm. </a:t>
            </a:r>
            <a:r>
              <a:rPr lang="en-IN" sz="1800" dirty="0">
                <a:solidFill>
                  <a:schemeClr val="accent4">
                    <a:lumMod val="10000"/>
                  </a:schemeClr>
                </a:solidFill>
                <a:effectLst/>
                <a:latin typeface="Calibri" panose="020F0502020204030204" pitchFamily="34" charset="0"/>
                <a:ea typeface="Calibri" panose="020F0502020204030204" pitchFamily="34" charset="0"/>
                <a:cs typeface="Times New Roman" panose="02020603050405020304" pitchFamily="18" charset="0"/>
              </a:rPr>
              <a:t>The Extended Version of RSA Algorithm is Called Extended RSA. </a:t>
            </a:r>
            <a:r>
              <a:rPr lang="en-US" sz="1800" dirty="0">
                <a:solidFill>
                  <a:schemeClr val="accent4">
                    <a:lumMod val="10000"/>
                  </a:schemeClr>
                </a:solidFill>
              </a:rPr>
              <a:t>Finally, the security strength of the whole system has been analyzed and tried to fulfil the requirement of security.</a:t>
            </a:r>
            <a:endParaRPr lang="en-IN" sz="1800" dirty="0">
              <a:solidFill>
                <a:schemeClr val="accent4">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solidFill>
                  <a:schemeClr val="accent4">
                    <a:lumMod val="10000"/>
                  </a:schemeClr>
                </a:solidFill>
                <a:latin typeface="Calibri" panose="020F0502020204030204" pitchFamily="34" charset="0"/>
                <a:ea typeface="Calibri" panose="020F0502020204030204" pitchFamily="34" charset="0"/>
                <a:cs typeface="Times New Roman" panose="02020603050405020304" pitchFamily="18" charset="0"/>
              </a:rPr>
              <a:t> </a:t>
            </a:r>
            <a:endParaRPr lang="en-US" sz="1800" dirty="0">
              <a:solidFill>
                <a:schemeClr val="accent4">
                  <a:lumMod val="10000"/>
                </a:schemeClr>
              </a:solidFill>
              <a:latin typeface="Times New Roman" panose="02020603050405020304" pitchFamily="18" charset="0"/>
              <a:cs typeface="Times New Roman" panose="02020603050405020304" pitchFamily="18" charset="0"/>
            </a:endParaRPr>
          </a:p>
          <a:p>
            <a:endParaRPr lang="en-US" sz="1800" dirty="0">
              <a:solidFill>
                <a:schemeClr val="accent4">
                  <a:lumMod val="10000"/>
                </a:schemeClr>
              </a:solidFill>
              <a:latin typeface="Times New Roman" panose="02020603050405020304" pitchFamily="18" charset="0"/>
              <a:cs typeface="Times New Roman" panose="02020603050405020304" pitchFamily="18" charset="0"/>
            </a:endParaRPr>
          </a:p>
          <a:p>
            <a:endParaRPr lang="en-IN" sz="1800" dirty="0">
              <a:solidFill>
                <a:schemeClr val="accent4">
                  <a:lumMod val="1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2A651B2-0B04-C10F-88D1-A3301DDA2E86}"/>
              </a:ext>
            </a:extLst>
          </p:cNvPr>
          <p:cNvSpPr txBox="1"/>
          <p:nvPr/>
        </p:nvSpPr>
        <p:spPr>
          <a:xfrm>
            <a:off x="361335" y="114301"/>
            <a:ext cx="7838767" cy="400110"/>
          </a:xfrm>
          <a:prstGeom prst="rect">
            <a:avLst/>
          </a:prstGeom>
          <a:noFill/>
        </p:spPr>
        <p:txBody>
          <a:bodyPr wrap="square">
            <a:spAutoFit/>
          </a:bodyPr>
          <a:lstStyle/>
          <a:p>
            <a:r>
              <a:rPr lang="en-IN" sz="2000" b="1" dirty="0">
                <a:solidFill>
                  <a:schemeClr val="accent6">
                    <a:lumMod val="50000"/>
                  </a:schemeClr>
                </a:solidFill>
                <a:latin typeface="Roboto Slab" panose="020B0604020202020204" charset="0"/>
                <a:ea typeface="Roboto Slab" panose="020B0604020202020204" charset="0"/>
              </a:rPr>
              <a:t>Introduction about Extended RSA Algorithm</a:t>
            </a:r>
          </a:p>
        </p:txBody>
      </p:sp>
    </p:spTree>
    <p:extLst>
      <p:ext uri="{BB962C8B-B14F-4D97-AF65-F5344CB8AC3E}">
        <p14:creationId xmlns:p14="http://schemas.microsoft.com/office/powerpoint/2010/main" val="2144599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27711ED-8D2D-533D-4961-5DBDBBEC0F3F}"/>
              </a:ext>
            </a:extLst>
          </p:cNvPr>
          <p:cNvSpPr txBox="1"/>
          <p:nvPr/>
        </p:nvSpPr>
        <p:spPr>
          <a:xfrm>
            <a:off x="276532" y="82984"/>
            <a:ext cx="8590936" cy="4955203"/>
          </a:xfrm>
          <a:prstGeom prst="rect">
            <a:avLst/>
          </a:prstGeom>
          <a:noFill/>
        </p:spPr>
        <p:txBody>
          <a:bodyPr wrap="square">
            <a:spAutoFit/>
          </a:bodyPr>
          <a:lstStyle/>
          <a:p>
            <a:r>
              <a:rPr lang="en-IN" sz="2000" b="1" dirty="0">
                <a:solidFill>
                  <a:schemeClr val="accent6">
                    <a:lumMod val="50000"/>
                  </a:schemeClr>
                </a:solidFill>
                <a:latin typeface="Roboto Slab" panose="020B0604020202020204" charset="0"/>
                <a:ea typeface="Roboto Slab" panose="020B0604020202020204" charset="0"/>
                <a:cs typeface="Times New Roman" panose="02020603050405020304" pitchFamily="18" charset="0"/>
              </a:rPr>
              <a:t>Extended RSA Algorithm follow these steps:</a:t>
            </a:r>
          </a:p>
          <a:p>
            <a:endParaRPr lang="en-IN" sz="2000" b="1" dirty="0">
              <a:solidFill>
                <a:schemeClr val="accent6">
                  <a:lumMod val="50000"/>
                </a:schemeClr>
              </a:solidFill>
              <a:latin typeface="Roboto Slab" panose="020B0604020202020204" charset="0"/>
              <a:ea typeface="Roboto Slab" panose="020B0604020202020204" charset="0"/>
              <a:cs typeface="Times New Roman" panose="02020603050405020304" pitchFamily="18" charset="0"/>
            </a:endParaRPr>
          </a:p>
          <a:p>
            <a:endParaRPr lang="en-IN" sz="2000" b="1" dirty="0">
              <a:solidFill>
                <a:schemeClr val="accent6">
                  <a:lumMod val="50000"/>
                </a:schemeClr>
              </a:solidFill>
              <a:latin typeface="Roboto Slab" panose="020B0604020202020204" charset="0"/>
              <a:ea typeface="Roboto Slab" panose="020B0604020202020204" charset="0"/>
              <a:cs typeface="Times New Roman" panose="02020603050405020304" pitchFamily="18" charset="0"/>
            </a:endParaRPr>
          </a:p>
          <a:p>
            <a:pPr marL="342900" indent="-342900">
              <a:buAutoNum type="arabicPeriod"/>
            </a:pPr>
            <a:r>
              <a:rPr lang="en-IN" sz="1600" dirty="0">
                <a:latin typeface="Times New Roman" panose="02020603050405020304" pitchFamily="18" charset="0"/>
                <a:cs typeface="Times New Roman" panose="02020603050405020304" pitchFamily="18" charset="0"/>
              </a:rPr>
              <a:t>Generate a public key and private key</a:t>
            </a:r>
          </a:p>
          <a:p>
            <a:endParaRPr lang="en-IN"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a. Generate by deciding n prime number as 𝑝 , 𝑞 , r , s , t…..etc.</a:t>
            </a:r>
          </a:p>
          <a:p>
            <a:pPr marL="285750" indent="-285750">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b. Multiple 𝑝, 𝑞, r, s, t……etc. to get the value of 𝑛</a:t>
            </a:r>
          </a:p>
          <a:p>
            <a:pPr marL="285750" indent="-285750">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Cal n = p x q x r x s x t…..etc.</a:t>
            </a:r>
          </a:p>
          <a:p>
            <a:pPr marL="285750" indent="-285750">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c. Find out the 𝜙𝑛 by using the (𝑝 − 1)(𝑞 − 1)(r-1)(s - 1)(t - 1)……etc. formula</a:t>
            </a:r>
          </a:p>
          <a:p>
            <a:pPr marL="285750" indent="-285750">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d. Decide the value of 𝑒, while 𝑒 = 1 &lt; 𝑒 &lt; 𝜙𝑛, and must be coprime and the greatest common distribution of 𝜙𝑛</a:t>
            </a:r>
          </a:p>
          <a:p>
            <a:pPr marL="285750" indent="-285750">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e. The value of 𝑑 can be calculated by the following formula 𝑒𝑑 (𝑚𝑜𝑑 𝜙𝑛 ) = 1</a:t>
            </a:r>
          </a:p>
          <a:p>
            <a:pPr marL="285750" indent="-285750">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f. Results public key and private key value will be (𝑛, 𝑒) and (𝑛, 𝑑) respectively</a:t>
            </a: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2. Encrypt; encrypt the string with 𝑐 = 𝑚^𝑒 𝑚𝑜𝑑 𝑛 formula using the new generated key before</a:t>
            </a: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3. Send the cipher text c to recipient</a:t>
            </a: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4. Decrypt the cipher text in plain text m=</a:t>
            </a:r>
            <a:r>
              <a:rPr lang="en-IN" sz="1600" dirty="0" err="1">
                <a:latin typeface="Times New Roman" panose="02020603050405020304" pitchFamily="18" charset="0"/>
                <a:cs typeface="Times New Roman" panose="02020603050405020304" pitchFamily="18" charset="0"/>
              </a:rPr>
              <a:t>c^d</a:t>
            </a:r>
            <a:r>
              <a:rPr lang="en-IN" sz="1600" dirty="0">
                <a:latin typeface="Times New Roman" panose="02020603050405020304" pitchFamily="18" charset="0"/>
                <a:cs typeface="Times New Roman" panose="02020603050405020304" pitchFamily="18" charset="0"/>
              </a:rPr>
              <a:t> mod n</a:t>
            </a:r>
          </a:p>
        </p:txBody>
      </p:sp>
    </p:spTree>
    <p:extLst>
      <p:ext uri="{BB962C8B-B14F-4D97-AF65-F5344CB8AC3E}">
        <p14:creationId xmlns:p14="http://schemas.microsoft.com/office/powerpoint/2010/main" val="1833378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1590073" y="16851"/>
            <a:ext cx="5610706" cy="81577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b="1" dirty="0">
                <a:effectLst>
                  <a:outerShdw blurRad="38100" dist="38100" dir="2700000" algn="tl">
                    <a:srgbClr val="000000">
                      <a:alpha val="43137"/>
                    </a:srgbClr>
                  </a:outerShdw>
                </a:effectLst>
              </a:rPr>
              <a:t>PROPOSED MODEL</a:t>
            </a:r>
            <a:endParaRPr sz="4000" b="1" dirty="0">
              <a:effectLst>
                <a:outerShdw blurRad="38100" dist="38100" dir="2700000" algn="tl">
                  <a:srgbClr val="000000">
                    <a:alpha val="43137"/>
                  </a:srgbClr>
                </a:outerShdw>
              </a:effectLst>
            </a:endParaRPr>
          </a:p>
        </p:txBody>
      </p:sp>
      <p:sp>
        <p:nvSpPr>
          <p:cNvPr id="76" name="Google Shape;76;p13"/>
          <p:cNvSpPr txBox="1"/>
          <p:nvPr/>
        </p:nvSpPr>
        <p:spPr>
          <a:xfrm>
            <a:off x="575602" y="601825"/>
            <a:ext cx="7042356" cy="2302800"/>
          </a:xfrm>
          <a:prstGeom prst="rect">
            <a:avLst/>
          </a:prstGeom>
          <a:noFill/>
          <a:ln>
            <a:noFill/>
          </a:ln>
        </p:spPr>
        <p:txBody>
          <a:bodyPr spcFirstLastPara="1" wrap="square" lIns="91425" tIns="91425" rIns="91425" bIns="91425" anchor="t" anchorCtr="0">
            <a:noAutofit/>
          </a:bodyPr>
          <a:lstStyle/>
          <a:p>
            <a:pPr marL="342900" lvl="0" indent="-342900" algn="l" rtl="0">
              <a:spcBef>
                <a:spcPts val="600"/>
              </a:spcBef>
              <a:spcAft>
                <a:spcPts val="0"/>
              </a:spcAft>
              <a:buFont typeface="+mj-lt"/>
              <a:buAutoNum type="arabicPeriod"/>
            </a:pPr>
            <a:endParaRPr sz="1800" dirty="0">
              <a:solidFill>
                <a:srgbClr val="263238"/>
              </a:solidFill>
              <a:latin typeface="Times New Roman" panose="02020603050405020304" pitchFamily="18" charset="0"/>
              <a:ea typeface="Source Sans Pro"/>
              <a:cs typeface="Times New Roman" panose="02020603050405020304" pitchFamily="18" charset="0"/>
              <a:sym typeface="Source Sans Pro"/>
            </a:endParaRPr>
          </a:p>
        </p:txBody>
      </p:sp>
      <p:sp>
        <p:nvSpPr>
          <p:cNvPr id="77" name="Google Shape;77;p13"/>
          <p:cNvSpPr txBox="1"/>
          <p:nvPr/>
        </p:nvSpPr>
        <p:spPr>
          <a:xfrm>
            <a:off x="8603789" y="4856301"/>
            <a:ext cx="1225253" cy="536123"/>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dirty="0">
              <a:solidFill>
                <a:srgbClr val="263238"/>
              </a:solidFill>
              <a:latin typeface="Source Sans Pro"/>
              <a:ea typeface="Source Sans Pro"/>
              <a:cs typeface="Source Sans Pro"/>
              <a:sym typeface="Source Sans Pro"/>
            </a:endParaRPr>
          </a:p>
        </p:txBody>
      </p:sp>
      <p:sp>
        <p:nvSpPr>
          <p:cNvPr id="78" name="Google Shape;78;p13"/>
          <p:cNvSpPr txBox="1"/>
          <p:nvPr/>
        </p:nvSpPr>
        <p:spPr>
          <a:xfrm>
            <a:off x="2932315" y="3355255"/>
            <a:ext cx="6284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1000"/>
              </a:spcAft>
              <a:buNone/>
            </a:pPr>
            <a:endParaRPr sz="1200" dirty="0">
              <a:solidFill>
                <a:schemeClr val="accent2"/>
              </a:solidFill>
              <a:latin typeface="Source Sans Pro"/>
              <a:ea typeface="Source Sans Pro"/>
              <a:cs typeface="Source Sans Pro"/>
              <a:sym typeface="Source Sans Pro"/>
            </a:endParaRPr>
          </a:p>
        </p:txBody>
      </p:sp>
      <p:pic>
        <p:nvPicPr>
          <p:cNvPr id="4" name="Picture 3">
            <a:extLst>
              <a:ext uri="{FF2B5EF4-FFF2-40B4-BE49-F238E27FC236}">
                <a16:creationId xmlns:a16="http://schemas.microsoft.com/office/drawing/2014/main" id="{0C10B885-EE55-4E90-9380-AA6BFCB38963}"/>
              </a:ext>
            </a:extLst>
          </p:cNvPr>
          <p:cNvPicPr>
            <a:picLocks noChangeAspect="1"/>
          </p:cNvPicPr>
          <p:nvPr/>
        </p:nvPicPr>
        <p:blipFill>
          <a:blip r:embed="rId3"/>
          <a:stretch>
            <a:fillRect/>
          </a:stretch>
        </p:blipFill>
        <p:spPr>
          <a:xfrm>
            <a:off x="2185298" y="1753225"/>
            <a:ext cx="347210" cy="347210"/>
          </a:xfrm>
          <a:prstGeom prst="rect">
            <a:avLst/>
          </a:prstGeom>
        </p:spPr>
      </p:pic>
      <p:pic>
        <p:nvPicPr>
          <p:cNvPr id="8" name="Picture 7">
            <a:extLst>
              <a:ext uri="{FF2B5EF4-FFF2-40B4-BE49-F238E27FC236}">
                <a16:creationId xmlns:a16="http://schemas.microsoft.com/office/drawing/2014/main" id="{CBC19946-677A-F4D8-CBAC-75E1DC9E8809}"/>
              </a:ext>
            </a:extLst>
          </p:cNvPr>
          <p:cNvPicPr>
            <a:picLocks noChangeAspect="1"/>
          </p:cNvPicPr>
          <p:nvPr/>
        </p:nvPicPr>
        <p:blipFill>
          <a:blip r:embed="rId4"/>
          <a:stretch>
            <a:fillRect/>
          </a:stretch>
        </p:blipFill>
        <p:spPr>
          <a:xfrm>
            <a:off x="0" y="1398725"/>
            <a:ext cx="5288382" cy="2519617"/>
          </a:xfrm>
          <a:prstGeom prst="rect">
            <a:avLst/>
          </a:prstGeom>
        </p:spPr>
      </p:pic>
      <p:pic>
        <p:nvPicPr>
          <p:cNvPr id="10" name="Picture 9">
            <a:extLst>
              <a:ext uri="{FF2B5EF4-FFF2-40B4-BE49-F238E27FC236}">
                <a16:creationId xmlns:a16="http://schemas.microsoft.com/office/drawing/2014/main" id="{50AED052-BD19-94F3-7D4C-471E777AE055}"/>
              </a:ext>
            </a:extLst>
          </p:cNvPr>
          <p:cNvPicPr>
            <a:picLocks noChangeAspect="1"/>
          </p:cNvPicPr>
          <p:nvPr/>
        </p:nvPicPr>
        <p:blipFill>
          <a:blip r:embed="rId5"/>
          <a:stretch>
            <a:fillRect/>
          </a:stretch>
        </p:blipFill>
        <p:spPr>
          <a:xfrm>
            <a:off x="5288382" y="1532074"/>
            <a:ext cx="3783177" cy="2360173"/>
          </a:xfrm>
          <a:prstGeom prst="rect">
            <a:avLst/>
          </a:prstGeom>
        </p:spPr>
      </p:pic>
      <p:pic>
        <p:nvPicPr>
          <p:cNvPr id="12" name="Picture 11">
            <a:extLst>
              <a:ext uri="{FF2B5EF4-FFF2-40B4-BE49-F238E27FC236}">
                <a16:creationId xmlns:a16="http://schemas.microsoft.com/office/drawing/2014/main" id="{6277CAE4-3C77-E442-24E3-D502C4CE2896}"/>
              </a:ext>
            </a:extLst>
          </p:cNvPr>
          <p:cNvPicPr>
            <a:picLocks noChangeAspect="1"/>
          </p:cNvPicPr>
          <p:nvPr/>
        </p:nvPicPr>
        <p:blipFill>
          <a:blip r:embed="rId6"/>
          <a:stretch>
            <a:fillRect/>
          </a:stretch>
        </p:blipFill>
        <p:spPr>
          <a:xfrm>
            <a:off x="2887820" y="3532275"/>
            <a:ext cx="265760" cy="265760"/>
          </a:xfrm>
          <a:prstGeom prst="rect">
            <a:avLst/>
          </a:prstGeom>
        </p:spPr>
      </p:pic>
      <p:pic>
        <p:nvPicPr>
          <p:cNvPr id="16" name="Picture 15">
            <a:extLst>
              <a:ext uri="{FF2B5EF4-FFF2-40B4-BE49-F238E27FC236}">
                <a16:creationId xmlns:a16="http://schemas.microsoft.com/office/drawing/2014/main" id="{6BF85DBD-8685-52DE-E16C-2D8505CB871D}"/>
              </a:ext>
            </a:extLst>
          </p:cNvPr>
          <p:cNvPicPr>
            <a:picLocks noChangeAspect="1"/>
          </p:cNvPicPr>
          <p:nvPr/>
        </p:nvPicPr>
        <p:blipFill>
          <a:blip r:embed="rId7"/>
          <a:stretch>
            <a:fillRect/>
          </a:stretch>
        </p:blipFill>
        <p:spPr>
          <a:xfrm>
            <a:off x="2887820" y="2208249"/>
            <a:ext cx="265760" cy="265760"/>
          </a:xfrm>
          <a:prstGeom prst="rect">
            <a:avLst/>
          </a:prstGeom>
        </p:spPr>
      </p:pic>
      <p:pic>
        <p:nvPicPr>
          <p:cNvPr id="19" name="Picture 18">
            <a:extLst>
              <a:ext uri="{FF2B5EF4-FFF2-40B4-BE49-F238E27FC236}">
                <a16:creationId xmlns:a16="http://schemas.microsoft.com/office/drawing/2014/main" id="{C8204F83-F89A-88FE-82E4-687FB0669E2C}"/>
              </a:ext>
            </a:extLst>
          </p:cNvPr>
          <p:cNvPicPr>
            <a:picLocks noChangeAspect="1"/>
          </p:cNvPicPr>
          <p:nvPr/>
        </p:nvPicPr>
        <p:blipFill>
          <a:blip r:embed="rId8"/>
          <a:stretch>
            <a:fillRect/>
          </a:stretch>
        </p:blipFill>
        <p:spPr>
          <a:xfrm>
            <a:off x="575602" y="2263313"/>
            <a:ext cx="395220" cy="395220"/>
          </a:xfrm>
          <a:prstGeom prst="rect">
            <a:avLst/>
          </a:prstGeom>
        </p:spPr>
      </p:pic>
      <p:pic>
        <p:nvPicPr>
          <p:cNvPr id="20" name="Picture 19">
            <a:extLst>
              <a:ext uri="{FF2B5EF4-FFF2-40B4-BE49-F238E27FC236}">
                <a16:creationId xmlns:a16="http://schemas.microsoft.com/office/drawing/2014/main" id="{EA5CE477-5479-66BB-0B4E-7E51438F95EF}"/>
              </a:ext>
            </a:extLst>
          </p:cNvPr>
          <p:cNvPicPr>
            <a:picLocks noChangeAspect="1"/>
          </p:cNvPicPr>
          <p:nvPr/>
        </p:nvPicPr>
        <p:blipFill>
          <a:blip r:embed="rId8"/>
          <a:stretch>
            <a:fillRect/>
          </a:stretch>
        </p:blipFill>
        <p:spPr>
          <a:xfrm>
            <a:off x="8516550" y="2986669"/>
            <a:ext cx="395220" cy="395220"/>
          </a:xfrm>
          <a:prstGeom prst="rect">
            <a:avLst/>
          </a:prstGeom>
        </p:spPr>
      </p:pic>
      <p:pic>
        <p:nvPicPr>
          <p:cNvPr id="22" name="Picture 21">
            <a:extLst>
              <a:ext uri="{FF2B5EF4-FFF2-40B4-BE49-F238E27FC236}">
                <a16:creationId xmlns:a16="http://schemas.microsoft.com/office/drawing/2014/main" id="{7C781D1F-77DD-C340-E1F4-3C178F84400D}"/>
              </a:ext>
            </a:extLst>
          </p:cNvPr>
          <p:cNvPicPr>
            <a:picLocks noChangeAspect="1"/>
          </p:cNvPicPr>
          <p:nvPr/>
        </p:nvPicPr>
        <p:blipFill>
          <a:blip r:embed="rId9"/>
          <a:stretch>
            <a:fillRect/>
          </a:stretch>
        </p:blipFill>
        <p:spPr>
          <a:xfrm>
            <a:off x="721455" y="3555167"/>
            <a:ext cx="363175" cy="363175"/>
          </a:xfrm>
          <a:prstGeom prst="rect">
            <a:avLst/>
          </a:prstGeom>
        </p:spPr>
      </p:pic>
      <p:pic>
        <p:nvPicPr>
          <p:cNvPr id="23" name="Picture 22">
            <a:extLst>
              <a:ext uri="{FF2B5EF4-FFF2-40B4-BE49-F238E27FC236}">
                <a16:creationId xmlns:a16="http://schemas.microsoft.com/office/drawing/2014/main" id="{023452C3-EEA5-E4AF-7878-855D9DE58891}"/>
              </a:ext>
            </a:extLst>
          </p:cNvPr>
          <p:cNvPicPr>
            <a:picLocks noChangeAspect="1"/>
          </p:cNvPicPr>
          <p:nvPr/>
        </p:nvPicPr>
        <p:blipFill>
          <a:blip r:embed="rId9"/>
          <a:stretch>
            <a:fillRect/>
          </a:stretch>
        </p:blipFill>
        <p:spPr>
          <a:xfrm>
            <a:off x="5916781" y="2922665"/>
            <a:ext cx="363175" cy="363175"/>
          </a:xfrm>
          <a:prstGeom prst="rect">
            <a:avLst/>
          </a:prstGeom>
        </p:spPr>
      </p:pic>
      <p:pic>
        <p:nvPicPr>
          <p:cNvPr id="24" name="Picture 23">
            <a:extLst>
              <a:ext uri="{FF2B5EF4-FFF2-40B4-BE49-F238E27FC236}">
                <a16:creationId xmlns:a16="http://schemas.microsoft.com/office/drawing/2014/main" id="{9A5AD391-5D66-1389-069D-CF123A277A9C}"/>
              </a:ext>
            </a:extLst>
          </p:cNvPr>
          <p:cNvPicPr>
            <a:picLocks noChangeAspect="1"/>
          </p:cNvPicPr>
          <p:nvPr/>
        </p:nvPicPr>
        <p:blipFill>
          <a:blip r:embed="rId6"/>
          <a:stretch>
            <a:fillRect/>
          </a:stretch>
        </p:blipFill>
        <p:spPr>
          <a:xfrm>
            <a:off x="4841303" y="2904625"/>
            <a:ext cx="265760" cy="265760"/>
          </a:xfrm>
          <a:prstGeom prst="rect">
            <a:avLst/>
          </a:prstGeom>
        </p:spPr>
      </p:pic>
      <p:pic>
        <p:nvPicPr>
          <p:cNvPr id="25" name="Picture 24">
            <a:extLst>
              <a:ext uri="{FF2B5EF4-FFF2-40B4-BE49-F238E27FC236}">
                <a16:creationId xmlns:a16="http://schemas.microsoft.com/office/drawing/2014/main" id="{C018FC9A-FD9F-E878-F44D-295E1624B3F7}"/>
              </a:ext>
            </a:extLst>
          </p:cNvPr>
          <p:cNvPicPr>
            <a:picLocks noChangeAspect="1"/>
          </p:cNvPicPr>
          <p:nvPr/>
        </p:nvPicPr>
        <p:blipFill>
          <a:blip r:embed="rId7"/>
          <a:stretch>
            <a:fillRect/>
          </a:stretch>
        </p:blipFill>
        <p:spPr>
          <a:xfrm>
            <a:off x="7197370" y="2915545"/>
            <a:ext cx="265760" cy="265760"/>
          </a:xfrm>
          <a:prstGeom prst="rect">
            <a:avLst/>
          </a:prstGeom>
        </p:spPr>
      </p:pic>
      <p:pic>
        <p:nvPicPr>
          <p:cNvPr id="27" name="Picture 26">
            <a:extLst>
              <a:ext uri="{FF2B5EF4-FFF2-40B4-BE49-F238E27FC236}">
                <a16:creationId xmlns:a16="http://schemas.microsoft.com/office/drawing/2014/main" id="{2B13406E-E18B-9759-C9AB-6217534E2CB2}"/>
              </a:ext>
            </a:extLst>
          </p:cNvPr>
          <p:cNvPicPr>
            <a:picLocks noChangeAspect="1"/>
          </p:cNvPicPr>
          <p:nvPr/>
        </p:nvPicPr>
        <p:blipFill>
          <a:blip r:embed="rId10"/>
          <a:stretch>
            <a:fillRect/>
          </a:stretch>
        </p:blipFill>
        <p:spPr>
          <a:xfrm>
            <a:off x="1868023" y="2894318"/>
            <a:ext cx="265760" cy="265760"/>
          </a:xfrm>
          <a:prstGeom prst="rect">
            <a:avLst/>
          </a:prstGeom>
        </p:spPr>
      </p:pic>
      <p:pic>
        <p:nvPicPr>
          <p:cNvPr id="9" name="Picture 8">
            <a:extLst>
              <a:ext uri="{FF2B5EF4-FFF2-40B4-BE49-F238E27FC236}">
                <a16:creationId xmlns:a16="http://schemas.microsoft.com/office/drawing/2014/main" id="{DFDBCD10-F89D-D6FC-1011-A9608C514AF2}"/>
              </a:ext>
            </a:extLst>
          </p:cNvPr>
          <p:cNvPicPr>
            <a:picLocks noChangeAspect="1"/>
          </p:cNvPicPr>
          <p:nvPr/>
        </p:nvPicPr>
        <p:blipFill>
          <a:blip r:embed="rId11"/>
          <a:stretch>
            <a:fillRect/>
          </a:stretch>
        </p:blipFill>
        <p:spPr>
          <a:xfrm rot="5400000">
            <a:off x="2287492" y="997408"/>
            <a:ext cx="3396110" cy="3396110"/>
          </a:xfrm>
          <a:prstGeom prst="rect">
            <a:avLst/>
          </a:prstGeom>
        </p:spPr>
      </p:pic>
      <p:sp>
        <p:nvSpPr>
          <p:cNvPr id="13" name="TextBox 12">
            <a:extLst>
              <a:ext uri="{FF2B5EF4-FFF2-40B4-BE49-F238E27FC236}">
                <a16:creationId xmlns:a16="http://schemas.microsoft.com/office/drawing/2014/main" id="{07AB2D8B-A480-82FA-3E58-97F78532B3E7}"/>
              </a:ext>
            </a:extLst>
          </p:cNvPr>
          <p:cNvSpPr txBox="1"/>
          <p:nvPr/>
        </p:nvSpPr>
        <p:spPr>
          <a:xfrm>
            <a:off x="1868023" y="956276"/>
            <a:ext cx="1569689" cy="307777"/>
          </a:xfrm>
          <a:prstGeom prst="rect">
            <a:avLst/>
          </a:prstGeom>
          <a:noFill/>
        </p:spPr>
        <p:txBody>
          <a:bodyPr wrap="square">
            <a:spAutoFit/>
          </a:bodyPr>
          <a:lstStyle/>
          <a:p>
            <a:r>
              <a:rPr lang="en-IN" dirty="0">
                <a:solidFill>
                  <a:schemeClr val="bg2"/>
                </a:solidFill>
                <a:latin typeface="Comic Sans MS" panose="030F0702030302020204" pitchFamily="66" charset="0"/>
              </a:rPr>
              <a:t>Encryption</a:t>
            </a:r>
          </a:p>
        </p:txBody>
      </p:sp>
      <p:sp>
        <p:nvSpPr>
          <p:cNvPr id="15" name="TextBox 14">
            <a:extLst>
              <a:ext uri="{FF2B5EF4-FFF2-40B4-BE49-F238E27FC236}">
                <a16:creationId xmlns:a16="http://schemas.microsoft.com/office/drawing/2014/main" id="{81A66BE7-4E29-EC48-C131-368B6928C5D2}"/>
              </a:ext>
            </a:extLst>
          </p:cNvPr>
          <p:cNvSpPr txBox="1"/>
          <p:nvPr/>
        </p:nvSpPr>
        <p:spPr>
          <a:xfrm>
            <a:off x="5916781" y="998982"/>
            <a:ext cx="1316865" cy="307777"/>
          </a:xfrm>
          <a:prstGeom prst="rect">
            <a:avLst/>
          </a:prstGeom>
          <a:noFill/>
        </p:spPr>
        <p:txBody>
          <a:bodyPr wrap="square">
            <a:spAutoFit/>
          </a:bodyPr>
          <a:lstStyle/>
          <a:p>
            <a:r>
              <a:rPr lang="en-IN" dirty="0">
                <a:solidFill>
                  <a:schemeClr val="bg2"/>
                </a:solidFill>
                <a:latin typeface="Comic Sans MS" panose="030F0702030302020204" pitchFamily="66" charset="0"/>
                <a:ea typeface="Cascadia Mono SemiBold" panose="020B0609020000020004" pitchFamily="49" charset="0"/>
                <a:cs typeface="Cascadia Mono SemiBold" panose="020B0609020000020004" pitchFamily="49" charset="0"/>
              </a:rPr>
              <a:t>Decryption</a:t>
            </a:r>
          </a:p>
        </p:txBody>
      </p:sp>
      <p:pic>
        <p:nvPicPr>
          <p:cNvPr id="18" name="Picture 17">
            <a:extLst>
              <a:ext uri="{FF2B5EF4-FFF2-40B4-BE49-F238E27FC236}">
                <a16:creationId xmlns:a16="http://schemas.microsoft.com/office/drawing/2014/main" id="{10F04D00-ABCF-7F0B-BDED-15F31E1858FD}"/>
              </a:ext>
            </a:extLst>
          </p:cNvPr>
          <p:cNvPicPr>
            <a:picLocks noChangeAspect="1"/>
          </p:cNvPicPr>
          <p:nvPr/>
        </p:nvPicPr>
        <p:blipFill>
          <a:blip r:embed="rId12"/>
          <a:stretch>
            <a:fillRect/>
          </a:stretch>
        </p:blipFill>
        <p:spPr>
          <a:xfrm>
            <a:off x="1519055" y="914226"/>
            <a:ext cx="556551" cy="292189"/>
          </a:xfrm>
          <a:prstGeom prst="rect">
            <a:avLst/>
          </a:prstGeom>
        </p:spPr>
      </p:pic>
      <p:pic>
        <p:nvPicPr>
          <p:cNvPr id="26" name="Picture 25">
            <a:extLst>
              <a:ext uri="{FF2B5EF4-FFF2-40B4-BE49-F238E27FC236}">
                <a16:creationId xmlns:a16="http://schemas.microsoft.com/office/drawing/2014/main" id="{088D64C9-52DA-28A4-5644-595AEBCA263D}"/>
              </a:ext>
            </a:extLst>
          </p:cNvPr>
          <p:cNvPicPr>
            <a:picLocks noChangeAspect="1"/>
          </p:cNvPicPr>
          <p:nvPr/>
        </p:nvPicPr>
        <p:blipFill>
          <a:blip r:embed="rId13"/>
          <a:stretch>
            <a:fillRect/>
          </a:stretch>
        </p:blipFill>
        <p:spPr>
          <a:xfrm>
            <a:off x="5706290" y="997408"/>
            <a:ext cx="251667" cy="251667"/>
          </a:xfrm>
          <a:prstGeom prst="rect">
            <a:avLst/>
          </a:prstGeom>
        </p:spPr>
      </p:pic>
    </p:spTree>
    <p:extLst>
      <p:ext uri="{BB962C8B-B14F-4D97-AF65-F5344CB8AC3E}">
        <p14:creationId xmlns:p14="http://schemas.microsoft.com/office/powerpoint/2010/main" val="3993450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31441" y="824715"/>
            <a:ext cx="7984175" cy="4318785"/>
          </a:xfrm>
        </p:spPr>
        <p:txBody>
          <a:bodyPr/>
          <a:lstStyle/>
          <a:p>
            <a:pPr>
              <a:buClr>
                <a:schemeClr val="tx1"/>
              </a:buClr>
              <a:buFont typeface="Wingdings" panose="05000000000000000000" pitchFamily="2" charset="2"/>
              <a:buChar char="§"/>
            </a:pPr>
            <a:r>
              <a:rPr lang="en-US" sz="1600" dirty="0">
                <a:solidFill>
                  <a:schemeClr val="tx1"/>
                </a:solidFill>
              </a:rPr>
              <a:t> Step 1 : -  Sender will give a Plain Text and a Playfair Key .</a:t>
            </a:r>
          </a:p>
          <a:p>
            <a:pPr>
              <a:buClr>
                <a:schemeClr val="tx1"/>
              </a:buClr>
              <a:buFont typeface="Wingdings" panose="05000000000000000000" pitchFamily="2" charset="2"/>
              <a:buChar char="§"/>
            </a:pPr>
            <a:endParaRPr lang="en-US" sz="1600" dirty="0">
              <a:solidFill>
                <a:schemeClr val="tx1"/>
              </a:solidFill>
            </a:endParaRPr>
          </a:p>
          <a:p>
            <a:pPr>
              <a:buClr>
                <a:schemeClr val="tx1"/>
              </a:buClr>
              <a:buFont typeface="Wingdings" panose="05000000000000000000" pitchFamily="2" charset="2"/>
              <a:buChar char="§"/>
            </a:pPr>
            <a:r>
              <a:rPr lang="en-US" sz="1600" dirty="0">
                <a:solidFill>
                  <a:schemeClr val="tx1"/>
                </a:solidFill>
              </a:rPr>
              <a:t>Step 2 :- Plaintext is encrypted using  Playfair 16X16 and converted to ciphertext 1 (see in above figure of Proposed Model)</a:t>
            </a:r>
          </a:p>
          <a:p>
            <a:pPr marL="323850" indent="-285750">
              <a:buClr>
                <a:schemeClr val="tx1"/>
              </a:buClr>
              <a:buFont typeface="Wingdings" panose="05000000000000000000" pitchFamily="2" charset="2"/>
              <a:buChar char="§"/>
            </a:pPr>
            <a:endParaRPr lang="en-US" sz="1600" dirty="0">
              <a:solidFill>
                <a:schemeClr val="tx1"/>
              </a:solidFill>
            </a:endParaRPr>
          </a:p>
          <a:p>
            <a:pPr>
              <a:buClr>
                <a:schemeClr val="tx1"/>
              </a:buClr>
              <a:buFont typeface="Wingdings" panose="05000000000000000000" pitchFamily="2" charset="2"/>
              <a:buChar char="§"/>
            </a:pPr>
            <a:r>
              <a:rPr lang="en-US" sz="1600" dirty="0">
                <a:solidFill>
                  <a:schemeClr val="tx1"/>
                </a:solidFill>
              </a:rPr>
              <a:t>Step 3 : - Playfair key is Encrypted using Extended RSA and converted to Cipher text 2(see in above figure of Proposed Model ) in order to make it more secure. </a:t>
            </a:r>
          </a:p>
          <a:p>
            <a:pPr marL="323850" indent="-285750">
              <a:buClr>
                <a:schemeClr val="tx1"/>
              </a:buClr>
              <a:buFont typeface="Wingdings" panose="05000000000000000000" pitchFamily="2" charset="2"/>
              <a:buChar char="§"/>
            </a:pPr>
            <a:endParaRPr lang="en-US" sz="1600" dirty="0">
              <a:solidFill>
                <a:schemeClr val="tx1"/>
              </a:solidFill>
            </a:endParaRPr>
          </a:p>
          <a:p>
            <a:pPr>
              <a:buClr>
                <a:schemeClr val="tx1"/>
              </a:buClr>
              <a:buFont typeface="Wingdings" panose="05000000000000000000" pitchFamily="2" charset="2"/>
              <a:buChar char="§"/>
            </a:pPr>
            <a:r>
              <a:rPr lang="en-US" sz="1600" dirty="0">
                <a:solidFill>
                  <a:schemeClr val="tx1"/>
                </a:solidFill>
              </a:rPr>
              <a:t>Step 4 : - Cipher text 2 (Ciphertext of key) is decrypted to get back the Playfair key.</a:t>
            </a:r>
          </a:p>
          <a:p>
            <a:pPr marL="38100" indent="0">
              <a:buClr>
                <a:schemeClr val="tx1"/>
              </a:buClr>
            </a:pPr>
            <a:endParaRPr lang="en-US" sz="1600" dirty="0">
              <a:solidFill>
                <a:schemeClr val="tx1"/>
              </a:solidFill>
            </a:endParaRPr>
          </a:p>
          <a:p>
            <a:pPr>
              <a:buClr>
                <a:schemeClr val="tx1"/>
              </a:buClr>
              <a:buFont typeface="Wingdings" panose="05000000000000000000" pitchFamily="2" charset="2"/>
              <a:buChar char="§"/>
            </a:pPr>
            <a:r>
              <a:rPr lang="en-US" sz="1600" dirty="0">
                <a:solidFill>
                  <a:schemeClr val="tx1"/>
                </a:solidFill>
              </a:rPr>
              <a:t> Step 5 : - Create Playfair matrix using Playfair key and apply ciphertext 1 to decrypt . </a:t>
            </a:r>
          </a:p>
          <a:p>
            <a:pPr marL="323850" indent="-285750">
              <a:buClr>
                <a:schemeClr val="tx1"/>
              </a:buClr>
              <a:buFont typeface="Wingdings" panose="05000000000000000000" pitchFamily="2" charset="2"/>
              <a:buChar char="§"/>
            </a:pPr>
            <a:endParaRPr lang="en-US" sz="1600" dirty="0">
              <a:solidFill>
                <a:schemeClr val="tx1"/>
              </a:solidFill>
            </a:endParaRPr>
          </a:p>
          <a:p>
            <a:pPr>
              <a:buClr>
                <a:schemeClr val="tx1"/>
              </a:buClr>
              <a:buFont typeface="Wingdings" panose="05000000000000000000" pitchFamily="2" charset="2"/>
              <a:buChar char="§"/>
            </a:pPr>
            <a:r>
              <a:rPr lang="en-US" sz="1600" dirty="0">
                <a:solidFill>
                  <a:schemeClr val="tx1"/>
                </a:solidFill>
              </a:rPr>
              <a:t>Step 6 :- Cipher text 1 is Decrypted using Playfair Matrix and Plain text or message is visible at the Receiver side</a:t>
            </a:r>
            <a:endParaRPr lang="en-IN" sz="1600"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2A651B2-0B04-C10F-88D1-A3301DDA2E86}"/>
              </a:ext>
            </a:extLst>
          </p:cNvPr>
          <p:cNvSpPr txBox="1"/>
          <p:nvPr/>
        </p:nvSpPr>
        <p:spPr>
          <a:xfrm>
            <a:off x="361335" y="114301"/>
            <a:ext cx="7838767" cy="461665"/>
          </a:xfrm>
          <a:prstGeom prst="rect">
            <a:avLst/>
          </a:prstGeom>
          <a:noFill/>
        </p:spPr>
        <p:txBody>
          <a:bodyPr wrap="square">
            <a:spAutoFit/>
          </a:bodyPr>
          <a:lstStyle/>
          <a:p>
            <a:r>
              <a:rPr lang="en-IN" sz="2400" b="1" dirty="0">
                <a:solidFill>
                  <a:schemeClr val="accent6">
                    <a:lumMod val="50000"/>
                  </a:schemeClr>
                </a:solidFill>
                <a:latin typeface="Roboto Slab" panose="020B0604020202020204" charset="0"/>
                <a:ea typeface="Roboto Slab" panose="020B0604020202020204" charset="0"/>
              </a:rPr>
              <a:t>Proposed Algorithm</a:t>
            </a:r>
          </a:p>
        </p:txBody>
      </p:sp>
    </p:spTree>
    <p:extLst>
      <p:ext uri="{BB962C8B-B14F-4D97-AF65-F5344CB8AC3E}">
        <p14:creationId xmlns:p14="http://schemas.microsoft.com/office/powerpoint/2010/main" val="4069122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3" name="Title 2">
            <a:extLst>
              <a:ext uri="{FF2B5EF4-FFF2-40B4-BE49-F238E27FC236}">
                <a16:creationId xmlns:a16="http://schemas.microsoft.com/office/drawing/2014/main" id="{6261455C-1BA3-B117-C550-17FAEE734B8A}"/>
              </a:ext>
            </a:extLst>
          </p:cNvPr>
          <p:cNvSpPr>
            <a:spLocks noGrp="1"/>
          </p:cNvSpPr>
          <p:nvPr>
            <p:ph type="title"/>
          </p:nvPr>
        </p:nvSpPr>
        <p:spPr>
          <a:xfrm>
            <a:off x="19732" y="117346"/>
            <a:ext cx="7571700" cy="702600"/>
          </a:xfrm>
        </p:spPr>
        <p:txBody>
          <a:bodyPr/>
          <a:lstStyle/>
          <a:p>
            <a:r>
              <a:rPr lang="en-US" sz="2400" b="1" dirty="0"/>
              <a:t>Source code Overview</a:t>
            </a:r>
            <a:endParaRPr lang="en-IN" sz="2400" b="1" dirty="0"/>
          </a:p>
        </p:txBody>
      </p:sp>
      <p:pic>
        <p:nvPicPr>
          <p:cNvPr id="6" name="Picture 5">
            <a:extLst>
              <a:ext uri="{FF2B5EF4-FFF2-40B4-BE49-F238E27FC236}">
                <a16:creationId xmlns:a16="http://schemas.microsoft.com/office/drawing/2014/main" id="{37B141A2-2918-5AAC-A86F-400D7BF9B5E0}"/>
              </a:ext>
            </a:extLst>
          </p:cNvPr>
          <p:cNvPicPr>
            <a:picLocks noChangeAspect="1"/>
          </p:cNvPicPr>
          <p:nvPr/>
        </p:nvPicPr>
        <p:blipFill>
          <a:blip r:embed="rId3"/>
          <a:stretch>
            <a:fillRect/>
          </a:stretch>
        </p:blipFill>
        <p:spPr>
          <a:xfrm>
            <a:off x="92100" y="1616030"/>
            <a:ext cx="4387806" cy="2468142"/>
          </a:xfrm>
          <a:prstGeom prst="rect">
            <a:avLst/>
          </a:prstGeom>
        </p:spPr>
      </p:pic>
      <p:pic>
        <p:nvPicPr>
          <p:cNvPr id="11" name="Picture 10">
            <a:extLst>
              <a:ext uri="{FF2B5EF4-FFF2-40B4-BE49-F238E27FC236}">
                <a16:creationId xmlns:a16="http://schemas.microsoft.com/office/drawing/2014/main" id="{27BB3EB4-1BB0-22F7-F910-54153041AE6F}"/>
              </a:ext>
            </a:extLst>
          </p:cNvPr>
          <p:cNvPicPr>
            <a:picLocks noChangeAspect="1"/>
          </p:cNvPicPr>
          <p:nvPr/>
        </p:nvPicPr>
        <p:blipFill>
          <a:blip r:embed="rId4"/>
          <a:stretch>
            <a:fillRect/>
          </a:stretch>
        </p:blipFill>
        <p:spPr>
          <a:xfrm>
            <a:off x="4664095" y="1608629"/>
            <a:ext cx="4387805" cy="2468140"/>
          </a:xfrm>
          <a:prstGeom prst="rect">
            <a:avLst/>
          </a:prstGeom>
        </p:spPr>
      </p:pic>
      <p:sp>
        <p:nvSpPr>
          <p:cNvPr id="17" name="TextBox 16">
            <a:extLst>
              <a:ext uri="{FF2B5EF4-FFF2-40B4-BE49-F238E27FC236}">
                <a16:creationId xmlns:a16="http://schemas.microsoft.com/office/drawing/2014/main" id="{9B9B8A25-5250-AF51-D400-EBBB4792A29C}"/>
              </a:ext>
            </a:extLst>
          </p:cNvPr>
          <p:cNvSpPr txBox="1"/>
          <p:nvPr/>
        </p:nvSpPr>
        <p:spPr>
          <a:xfrm>
            <a:off x="92100" y="1142061"/>
            <a:ext cx="4572000" cy="307777"/>
          </a:xfrm>
          <a:prstGeom prst="rect">
            <a:avLst/>
          </a:prstGeom>
          <a:noFill/>
        </p:spPr>
        <p:txBody>
          <a:bodyPr wrap="square">
            <a:spAutoFit/>
          </a:bodyPr>
          <a:lstStyle/>
          <a:p>
            <a:r>
              <a:rPr lang="en-US" b="1" dirty="0">
                <a:solidFill>
                  <a:schemeClr val="accent1">
                    <a:lumMod val="75000"/>
                  </a:schemeClr>
                </a:solidFill>
                <a:latin typeface="Roboto Slab" panose="020B0604020202020204" charset="0"/>
                <a:ea typeface="Roboto Slab" panose="020B0604020202020204" charset="0"/>
              </a:rPr>
              <a:t>Play Fir 16X16 :-</a:t>
            </a:r>
            <a:endParaRPr lang="en-IN" dirty="0">
              <a:solidFill>
                <a:schemeClr val="accent1">
                  <a:lumMod val="75000"/>
                </a:schemeClr>
              </a:solidFill>
              <a:latin typeface="Roboto Slab" panose="020B0604020202020204" charset="0"/>
              <a:ea typeface="Roboto Slab" panose="020B0604020202020204" charset="0"/>
            </a:endParaRPr>
          </a:p>
        </p:txBody>
      </p:sp>
    </p:spTree>
    <p:extLst>
      <p:ext uri="{BB962C8B-B14F-4D97-AF65-F5344CB8AC3E}">
        <p14:creationId xmlns:p14="http://schemas.microsoft.com/office/powerpoint/2010/main" val="3215672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6" name="Picture 5">
            <a:extLst>
              <a:ext uri="{FF2B5EF4-FFF2-40B4-BE49-F238E27FC236}">
                <a16:creationId xmlns:a16="http://schemas.microsoft.com/office/drawing/2014/main" id="{37B141A2-2918-5AAC-A86F-400D7BF9B5E0}"/>
              </a:ext>
            </a:extLst>
          </p:cNvPr>
          <p:cNvPicPr>
            <a:picLocks noChangeAspect="1"/>
          </p:cNvPicPr>
          <p:nvPr/>
        </p:nvPicPr>
        <p:blipFill>
          <a:blip r:embed="rId3"/>
          <a:srcRect/>
          <a:stretch/>
        </p:blipFill>
        <p:spPr>
          <a:xfrm>
            <a:off x="92100" y="1616031"/>
            <a:ext cx="4387806" cy="2468140"/>
          </a:xfrm>
          <a:prstGeom prst="rect">
            <a:avLst/>
          </a:prstGeom>
        </p:spPr>
      </p:pic>
      <p:pic>
        <p:nvPicPr>
          <p:cNvPr id="11" name="Picture 10">
            <a:extLst>
              <a:ext uri="{FF2B5EF4-FFF2-40B4-BE49-F238E27FC236}">
                <a16:creationId xmlns:a16="http://schemas.microsoft.com/office/drawing/2014/main" id="{27BB3EB4-1BB0-22F7-F910-54153041AE6F}"/>
              </a:ext>
            </a:extLst>
          </p:cNvPr>
          <p:cNvPicPr>
            <a:picLocks noChangeAspect="1"/>
          </p:cNvPicPr>
          <p:nvPr/>
        </p:nvPicPr>
        <p:blipFill>
          <a:blip r:embed="rId4"/>
          <a:srcRect/>
          <a:stretch/>
        </p:blipFill>
        <p:spPr>
          <a:xfrm>
            <a:off x="4664095" y="1608629"/>
            <a:ext cx="4387804" cy="2468140"/>
          </a:xfrm>
          <a:prstGeom prst="rect">
            <a:avLst/>
          </a:prstGeom>
        </p:spPr>
      </p:pic>
      <p:sp>
        <p:nvSpPr>
          <p:cNvPr id="17" name="TextBox 16">
            <a:extLst>
              <a:ext uri="{FF2B5EF4-FFF2-40B4-BE49-F238E27FC236}">
                <a16:creationId xmlns:a16="http://schemas.microsoft.com/office/drawing/2014/main" id="{9B9B8A25-5250-AF51-D400-EBBB4792A29C}"/>
              </a:ext>
            </a:extLst>
          </p:cNvPr>
          <p:cNvSpPr txBox="1"/>
          <p:nvPr/>
        </p:nvSpPr>
        <p:spPr>
          <a:xfrm>
            <a:off x="92100" y="1142061"/>
            <a:ext cx="4572000" cy="307777"/>
          </a:xfrm>
          <a:prstGeom prst="rect">
            <a:avLst/>
          </a:prstGeom>
          <a:noFill/>
        </p:spPr>
        <p:txBody>
          <a:bodyPr wrap="square">
            <a:spAutoFit/>
          </a:bodyPr>
          <a:lstStyle/>
          <a:p>
            <a:r>
              <a:rPr lang="en-US" b="1" dirty="0">
                <a:solidFill>
                  <a:schemeClr val="accent1">
                    <a:lumMod val="75000"/>
                  </a:schemeClr>
                </a:solidFill>
                <a:latin typeface="Roboto Slab" panose="020B0604020202020204" charset="0"/>
                <a:ea typeface="Roboto Slab" panose="020B0604020202020204" charset="0"/>
              </a:rPr>
              <a:t>Extended RSA :-</a:t>
            </a:r>
            <a:endParaRPr lang="en-IN" dirty="0">
              <a:solidFill>
                <a:schemeClr val="accent1">
                  <a:lumMod val="75000"/>
                </a:schemeClr>
              </a:solidFill>
              <a:latin typeface="Roboto Slab" panose="020B0604020202020204" charset="0"/>
              <a:ea typeface="Roboto Slab" panose="020B0604020202020204" charset="0"/>
            </a:endParaRPr>
          </a:p>
        </p:txBody>
      </p:sp>
    </p:spTree>
    <p:extLst>
      <p:ext uri="{BB962C8B-B14F-4D97-AF65-F5344CB8AC3E}">
        <p14:creationId xmlns:p14="http://schemas.microsoft.com/office/powerpoint/2010/main" val="621005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2213314" y="90440"/>
            <a:ext cx="4489446"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b="1" dirty="0">
                <a:effectLst>
                  <a:outerShdw blurRad="38100" dist="38100" dir="2700000" algn="tl">
                    <a:srgbClr val="000000">
                      <a:alpha val="43137"/>
                    </a:srgbClr>
                  </a:outerShdw>
                </a:effectLst>
              </a:rPr>
              <a:t>FUTURE SCOPE</a:t>
            </a:r>
            <a:endParaRPr sz="4000" b="1" dirty="0">
              <a:effectLst>
                <a:outerShdw blurRad="38100" dist="38100" dir="2700000" algn="tl">
                  <a:srgbClr val="000000">
                    <a:alpha val="43137"/>
                  </a:srgbClr>
                </a:outerShdw>
              </a:effectLst>
            </a:endParaRPr>
          </a:p>
        </p:txBody>
      </p:sp>
      <p:sp>
        <p:nvSpPr>
          <p:cNvPr id="76" name="Google Shape;76;p13"/>
          <p:cNvSpPr txBox="1"/>
          <p:nvPr/>
        </p:nvSpPr>
        <p:spPr>
          <a:xfrm>
            <a:off x="781664" y="570268"/>
            <a:ext cx="7563846" cy="2302800"/>
          </a:xfrm>
          <a:prstGeom prst="rect">
            <a:avLst/>
          </a:prstGeom>
          <a:noFill/>
          <a:ln>
            <a:noFill/>
          </a:ln>
        </p:spPr>
        <p:txBody>
          <a:bodyPr spcFirstLastPara="1" wrap="square" lIns="91425" tIns="91425" rIns="91425" bIns="91425" anchor="t" anchorCtr="0">
            <a:noAutofit/>
          </a:bodyPr>
          <a:lstStyle/>
          <a:p>
            <a:pPr lvl="0" algn="l" rtl="0">
              <a:spcBef>
                <a:spcPts val="600"/>
              </a:spcBef>
              <a:spcAft>
                <a:spcPts val="0"/>
              </a:spcAft>
            </a:pPr>
            <a:r>
              <a:rPr lang="en-US" sz="1800" dirty="0">
                <a:solidFill>
                  <a:srgbClr val="263238"/>
                </a:solidFill>
                <a:latin typeface="Times New Roman" panose="02020603050405020304" pitchFamily="18" charset="0"/>
                <a:ea typeface="Source Sans Pro"/>
                <a:cs typeface="Times New Roman" panose="02020603050405020304" pitchFamily="18" charset="0"/>
                <a:sym typeface="Source Sans Pro"/>
              </a:rPr>
              <a:t>As a child, you may have used secret messages or languages to communicate with friends or siblings, and you have likely observed the use of cryptography in various aspects of our society – maintaining the confidentiality of personal, consumer, corporate, and government data. However, on top of this, cryptography’s status as an indispensable building block in digital infrastructure continues to grow with the perpetual increase in online connectivity – securing online transactions, authentication, and access to resources. The Scope of the project is that we can Send our information form one channel to another channel with fully protected manner so that no one can know the our confidential information like id , Passwords , Bank Balance </a:t>
            </a:r>
            <a:r>
              <a:rPr lang="en-US" sz="1800" dirty="0" err="1">
                <a:solidFill>
                  <a:srgbClr val="263238"/>
                </a:solidFill>
                <a:latin typeface="Times New Roman" panose="02020603050405020304" pitchFamily="18" charset="0"/>
                <a:ea typeface="Source Sans Pro"/>
                <a:cs typeface="Times New Roman" panose="02020603050405020304" pitchFamily="18" charset="0"/>
                <a:sym typeface="Source Sans Pro"/>
              </a:rPr>
              <a:t>etc</a:t>
            </a:r>
            <a:r>
              <a:rPr lang="en-US" sz="1800" dirty="0">
                <a:solidFill>
                  <a:srgbClr val="263238"/>
                </a:solidFill>
                <a:latin typeface="Times New Roman" panose="02020603050405020304" pitchFamily="18" charset="0"/>
                <a:ea typeface="Source Sans Pro"/>
                <a:cs typeface="Times New Roman" panose="02020603050405020304" pitchFamily="18" charset="0"/>
                <a:sym typeface="Source Sans Pro"/>
              </a:rPr>
              <a:t> This Algorithm can implemented in startups , individuals Growing Business for keep safe their confidential information to Any One who have not enough budget to buy a cyber security system</a:t>
            </a:r>
          </a:p>
          <a:p>
            <a:pPr marL="342900" lvl="0" indent="-342900" algn="l" rtl="0">
              <a:spcBef>
                <a:spcPts val="600"/>
              </a:spcBef>
              <a:spcAft>
                <a:spcPts val="0"/>
              </a:spcAft>
              <a:buFont typeface="+mj-lt"/>
              <a:buAutoNum type="arabicPeriod"/>
            </a:pPr>
            <a:endParaRPr lang="en-US" sz="1800" dirty="0">
              <a:solidFill>
                <a:srgbClr val="263238"/>
              </a:solidFill>
              <a:latin typeface="Times New Roman" panose="02020603050405020304" pitchFamily="18" charset="0"/>
              <a:ea typeface="Source Sans Pro"/>
              <a:cs typeface="Times New Roman" panose="02020603050405020304" pitchFamily="18" charset="0"/>
              <a:sym typeface="Source Sans Pro"/>
            </a:endParaRPr>
          </a:p>
          <a:p>
            <a:pPr marL="342900" lvl="0" indent="-342900" algn="l" rtl="0">
              <a:spcBef>
                <a:spcPts val="600"/>
              </a:spcBef>
              <a:spcAft>
                <a:spcPts val="0"/>
              </a:spcAft>
              <a:buFont typeface="+mj-lt"/>
              <a:buAutoNum type="arabicPeriod"/>
            </a:pPr>
            <a:endParaRPr sz="1800" dirty="0">
              <a:solidFill>
                <a:srgbClr val="263238"/>
              </a:solidFill>
              <a:latin typeface="Times New Roman" panose="02020603050405020304" pitchFamily="18" charset="0"/>
              <a:ea typeface="Source Sans Pro"/>
              <a:cs typeface="Times New Roman" panose="02020603050405020304" pitchFamily="18" charset="0"/>
              <a:sym typeface="Source Sans Pro"/>
            </a:endParaRPr>
          </a:p>
        </p:txBody>
      </p:sp>
      <p:sp>
        <p:nvSpPr>
          <p:cNvPr id="77" name="Google Shape;77;p13"/>
          <p:cNvSpPr txBox="1"/>
          <p:nvPr/>
        </p:nvSpPr>
        <p:spPr>
          <a:xfrm>
            <a:off x="8603789" y="4856301"/>
            <a:ext cx="1225253" cy="536123"/>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dirty="0">
              <a:solidFill>
                <a:srgbClr val="263238"/>
              </a:solidFill>
              <a:latin typeface="Source Sans Pro"/>
              <a:ea typeface="Source Sans Pro"/>
              <a:cs typeface="Source Sans Pro"/>
              <a:sym typeface="Source Sans Pro"/>
            </a:endParaRPr>
          </a:p>
        </p:txBody>
      </p:sp>
      <p:sp>
        <p:nvSpPr>
          <p:cNvPr id="78" name="Google Shape;78;p13"/>
          <p:cNvSpPr txBox="1"/>
          <p:nvPr/>
        </p:nvSpPr>
        <p:spPr>
          <a:xfrm>
            <a:off x="2932315" y="3355255"/>
            <a:ext cx="6284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1000"/>
              </a:spcAft>
              <a:buNone/>
            </a:pPr>
            <a:endParaRPr sz="1200" dirty="0">
              <a:solidFill>
                <a:schemeClr val="accent2"/>
              </a:solidFill>
              <a:latin typeface="Source Sans Pro"/>
              <a:ea typeface="Source Sans Pro"/>
              <a:cs typeface="Source Sans Pro"/>
              <a:sym typeface="Source Sans Pro"/>
            </a:endParaRPr>
          </a:p>
        </p:txBody>
      </p:sp>
      <p:pic>
        <p:nvPicPr>
          <p:cNvPr id="6" name="Picture 5">
            <a:extLst>
              <a:ext uri="{FF2B5EF4-FFF2-40B4-BE49-F238E27FC236}">
                <a16:creationId xmlns:a16="http://schemas.microsoft.com/office/drawing/2014/main" id="{757D7E06-5BB4-67C8-31A7-45656727CF28}"/>
              </a:ext>
            </a:extLst>
          </p:cNvPr>
          <p:cNvPicPr>
            <a:picLocks noChangeAspect="1"/>
          </p:cNvPicPr>
          <p:nvPr/>
        </p:nvPicPr>
        <p:blipFill>
          <a:blip r:embed="rId3"/>
          <a:stretch>
            <a:fillRect/>
          </a:stretch>
        </p:blipFill>
        <p:spPr>
          <a:xfrm>
            <a:off x="7791822" y="2879118"/>
            <a:ext cx="1509971" cy="1509971"/>
          </a:xfrm>
          <a:prstGeom prst="rect">
            <a:avLst/>
          </a:prstGeom>
        </p:spPr>
      </p:pic>
    </p:spTree>
    <p:extLst>
      <p:ext uri="{BB962C8B-B14F-4D97-AF65-F5344CB8AC3E}">
        <p14:creationId xmlns:p14="http://schemas.microsoft.com/office/powerpoint/2010/main" val="2656915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547128" y="298236"/>
            <a:ext cx="7689086"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b="1" i="1" dirty="0">
                <a:effectLst>
                  <a:outerShdw blurRad="38100" dist="38100" dir="2700000" algn="tl">
                    <a:srgbClr val="000000">
                      <a:alpha val="43137"/>
                    </a:srgbClr>
                  </a:outerShdw>
                </a:effectLst>
              </a:rPr>
              <a:t>C</a:t>
            </a:r>
            <a:r>
              <a:rPr lang="en-IN" sz="3200" b="1" i="1" dirty="0">
                <a:effectLst>
                  <a:outerShdw blurRad="38100" dist="38100" dir="2700000" algn="tl">
                    <a:srgbClr val="000000">
                      <a:alpha val="43137"/>
                    </a:srgbClr>
                  </a:outerShdw>
                </a:effectLst>
              </a:rPr>
              <a:t>ONTENT</a:t>
            </a:r>
            <a:endParaRPr sz="3200" b="1" i="1" dirty="0">
              <a:effectLst>
                <a:outerShdw blurRad="38100" dist="38100" dir="2700000" algn="tl">
                  <a:srgbClr val="000000">
                    <a:alpha val="43137"/>
                  </a:srgbClr>
                </a:outerShdw>
              </a:effectLst>
            </a:endParaRPr>
          </a:p>
        </p:txBody>
      </p:sp>
      <p:sp>
        <p:nvSpPr>
          <p:cNvPr id="76" name="Google Shape;76;p13"/>
          <p:cNvSpPr txBox="1"/>
          <p:nvPr/>
        </p:nvSpPr>
        <p:spPr>
          <a:xfrm>
            <a:off x="670221" y="1000836"/>
            <a:ext cx="7352747" cy="2302800"/>
          </a:xfrm>
          <a:prstGeom prst="rect">
            <a:avLst/>
          </a:prstGeom>
          <a:noFill/>
          <a:ln>
            <a:noFill/>
          </a:ln>
        </p:spPr>
        <p:txBody>
          <a:bodyPr spcFirstLastPara="1" wrap="square" lIns="91425" tIns="91425" rIns="91425" bIns="91425" anchor="t" anchorCtr="0">
            <a:noAutofit/>
          </a:bodyPr>
          <a:lstStyle/>
          <a:p>
            <a:pPr marL="342900" lvl="0" indent="-342900" algn="just" rtl="0">
              <a:spcBef>
                <a:spcPts val="600"/>
              </a:spcBef>
              <a:spcAft>
                <a:spcPts val="0"/>
              </a:spcAft>
              <a:buClr>
                <a:schemeClr val="dk1"/>
              </a:buClr>
              <a:buSzPts val="1100"/>
              <a:buFont typeface="Wingdings" panose="05000000000000000000" pitchFamily="2" charset="2"/>
              <a:buChar char="Ø"/>
            </a:pPr>
            <a:r>
              <a:rPr lang="en-GB" sz="1600" b="1" dirty="0">
                <a:solidFill>
                  <a:srgbClr val="263238"/>
                </a:solidFill>
                <a:latin typeface="Source Sans Pro"/>
                <a:ea typeface="Source Sans Pro"/>
                <a:cs typeface="Source Sans Pro"/>
                <a:sym typeface="Source Sans Pro"/>
              </a:rPr>
              <a:t>ABSTRACT</a:t>
            </a:r>
          </a:p>
          <a:p>
            <a:pPr marL="342900" lvl="0" indent="-342900" algn="just" rtl="0">
              <a:spcBef>
                <a:spcPts val="600"/>
              </a:spcBef>
              <a:spcAft>
                <a:spcPts val="0"/>
              </a:spcAft>
              <a:buClr>
                <a:schemeClr val="dk1"/>
              </a:buClr>
              <a:buSzPts val="1100"/>
              <a:buFont typeface="Wingdings" panose="05000000000000000000" pitchFamily="2" charset="2"/>
              <a:buChar char="Ø"/>
            </a:pPr>
            <a:r>
              <a:rPr lang="en-GB" sz="1600" b="1" dirty="0">
                <a:solidFill>
                  <a:srgbClr val="263238"/>
                </a:solidFill>
                <a:latin typeface="Source Sans Pro"/>
                <a:ea typeface="Source Sans Pro"/>
                <a:cs typeface="Source Sans Pro"/>
                <a:sym typeface="Source Sans Pro"/>
              </a:rPr>
              <a:t>INTRODUCTION</a:t>
            </a:r>
          </a:p>
          <a:p>
            <a:pPr lvl="0" algn="just" rtl="0">
              <a:spcBef>
                <a:spcPts val="600"/>
              </a:spcBef>
              <a:spcAft>
                <a:spcPts val="0"/>
              </a:spcAft>
              <a:buClr>
                <a:schemeClr val="dk1"/>
              </a:buClr>
              <a:buSzPts val="1100"/>
            </a:pPr>
            <a:r>
              <a:rPr lang="en-US" sz="1600" dirty="0">
                <a:solidFill>
                  <a:srgbClr val="263238"/>
                </a:solidFill>
                <a:latin typeface="Source Sans Pro"/>
                <a:ea typeface="Source Sans Pro"/>
                <a:cs typeface="Source Sans Pro"/>
                <a:sym typeface="Source Sans Pro"/>
              </a:rPr>
              <a:t>          </a:t>
            </a:r>
            <a:r>
              <a:rPr lang="en-US" sz="1600" b="1" dirty="0">
                <a:solidFill>
                  <a:srgbClr val="263238"/>
                </a:solidFill>
                <a:latin typeface="Source Sans Pro"/>
                <a:ea typeface="Source Sans Pro"/>
                <a:cs typeface="Source Sans Pro"/>
                <a:sym typeface="Source Sans Pro"/>
              </a:rPr>
              <a:t>-  </a:t>
            </a:r>
            <a:r>
              <a:rPr lang="en-US" sz="1600" dirty="0">
                <a:solidFill>
                  <a:srgbClr val="263238"/>
                </a:solidFill>
                <a:latin typeface="Source Sans Pro"/>
                <a:ea typeface="Source Sans Pro"/>
                <a:cs typeface="Source Sans Pro"/>
                <a:sym typeface="Source Sans Pro"/>
              </a:rPr>
              <a:t>    </a:t>
            </a:r>
            <a:r>
              <a:rPr lang="en-US" sz="1600" b="1" i="1" dirty="0">
                <a:solidFill>
                  <a:srgbClr val="263238"/>
                </a:solidFill>
                <a:latin typeface="Source Sans Pro"/>
                <a:ea typeface="Source Sans Pro"/>
                <a:cs typeface="Source Sans Pro"/>
                <a:sym typeface="Source Sans Pro"/>
              </a:rPr>
              <a:t>Introduction about Playfair Technique</a:t>
            </a:r>
          </a:p>
          <a:p>
            <a:pPr lvl="0" algn="just" rtl="0">
              <a:spcBef>
                <a:spcPts val="600"/>
              </a:spcBef>
              <a:spcAft>
                <a:spcPts val="0"/>
              </a:spcAft>
              <a:buClr>
                <a:schemeClr val="dk1"/>
              </a:buClr>
              <a:buSzPts val="1100"/>
            </a:pPr>
            <a:r>
              <a:rPr lang="en-US" sz="1600" b="1" i="1" dirty="0">
                <a:solidFill>
                  <a:srgbClr val="263238"/>
                </a:solidFill>
                <a:latin typeface="Source Sans Pro"/>
                <a:ea typeface="Source Sans Pro"/>
                <a:cs typeface="Source Sans Pro"/>
                <a:sym typeface="Source Sans Pro"/>
              </a:rPr>
              <a:t>          -      Limitations of Playfair 5×5 Matrix </a:t>
            </a:r>
          </a:p>
          <a:p>
            <a:pPr lvl="0" algn="just" rtl="0">
              <a:spcBef>
                <a:spcPts val="600"/>
              </a:spcBef>
              <a:spcAft>
                <a:spcPts val="0"/>
              </a:spcAft>
              <a:buClr>
                <a:schemeClr val="dk1"/>
              </a:buClr>
              <a:buSzPts val="1100"/>
            </a:pPr>
            <a:r>
              <a:rPr lang="en-US" sz="1600" b="1" i="1" dirty="0">
                <a:solidFill>
                  <a:srgbClr val="263238"/>
                </a:solidFill>
                <a:latin typeface="Source Sans Pro"/>
                <a:ea typeface="Source Sans Pro"/>
                <a:cs typeface="Source Sans Pro"/>
                <a:sym typeface="Source Sans Pro"/>
              </a:rPr>
              <a:t>          -      Overcome The Problem Of </a:t>
            </a:r>
            <a:r>
              <a:rPr lang="en-US" sz="1600" b="1" i="1" dirty="0" err="1">
                <a:solidFill>
                  <a:srgbClr val="263238"/>
                </a:solidFill>
                <a:latin typeface="Source Sans Pro"/>
                <a:ea typeface="Source Sans Pro"/>
                <a:cs typeface="Source Sans Pro"/>
                <a:sym typeface="Source Sans Pro"/>
              </a:rPr>
              <a:t>PlayFair</a:t>
            </a:r>
            <a:r>
              <a:rPr lang="en-US" sz="1600" b="1" i="1" dirty="0">
                <a:solidFill>
                  <a:srgbClr val="263238"/>
                </a:solidFill>
                <a:latin typeface="Source Sans Pro"/>
                <a:ea typeface="Source Sans Pro"/>
                <a:cs typeface="Source Sans Pro"/>
                <a:sym typeface="Source Sans Pro"/>
              </a:rPr>
              <a:t> 5×5 Matrix by </a:t>
            </a:r>
            <a:r>
              <a:rPr lang="en-US" sz="1600" b="1" i="1" dirty="0" err="1">
                <a:solidFill>
                  <a:srgbClr val="263238"/>
                </a:solidFill>
                <a:latin typeface="Source Sans Pro"/>
                <a:ea typeface="Source Sans Pro"/>
                <a:cs typeface="Source Sans Pro"/>
                <a:sym typeface="Source Sans Pro"/>
              </a:rPr>
              <a:t>PlayFair</a:t>
            </a:r>
            <a:r>
              <a:rPr lang="en-US" sz="1600" b="1" i="1" dirty="0">
                <a:solidFill>
                  <a:srgbClr val="263238"/>
                </a:solidFill>
                <a:latin typeface="Source Sans Pro"/>
                <a:ea typeface="Source Sans Pro"/>
                <a:cs typeface="Source Sans Pro"/>
                <a:sym typeface="Source Sans Pro"/>
              </a:rPr>
              <a:t> 16X16 Matrix</a:t>
            </a:r>
          </a:p>
          <a:p>
            <a:pPr lvl="0" algn="just" rtl="0">
              <a:spcBef>
                <a:spcPts val="600"/>
              </a:spcBef>
              <a:spcAft>
                <a:spcPts val="0"/>
              </a:spcAft>
              <a:buClr>
                <a:schemeClr val="dk1"/>
              </a:buClr>
              <a:buSzPts val="1100"/>
            </a:pPr>
            <a:r>
              <a:rPr lang="en-US" sz="1600" b="1" i="1" dirty="0">
                <a:solidFill>
                  <a:srgbClr val="263238"/>
                </a:solidFill>
                <a:latin typeface="Source Sans Pro"/>
                <a:ea typeface="Source Sans Pro"/>
                <a:cs typeface="Source Sans Pro"/>
                <a:sym typeface="Source Sans Pro"/>
              </a:rPr>
              <a:t>          -      Introduction about Extended RSA algorithm</a:t>
            </a:r>
          </a:p>
          <a:p>
            <a:pPr marL="285750" lvl="0" indent="-285750" algn="just" rtl="0">
              <a:spcBef>
                <a:spcPts val="600"/>
              </a:spcBef>
              <a:spcAft>
                <a:spcPts val="0"/>
              </a:spcAft>
              <a:buClr>
                <a:schemeClr val="dk1"/>
              </a:buClr>
              <a:buSzPts val="1100"/>
              <a:buFont typeface="Wingdings" panose="05000000000000000000" pitchFamily="2" charset="2"/>
              <a:buChar char="Ø"/>
            </a:pPr>
            <a:r>
              <a:rPr lang="en-US" sz="1600" b="1" dirty="0">
                <a:solidFill>
                  <a:srgbClr val="263238"/>
                </a:solidFill>
                <a:latin typeface="Source Sans Pro"/>
                <a:ea typeface="Source Sans Pro"/>
                <a:cs typeface="Source Sans Pro"/>
                <a:sym typeface="Source Sans Pro"/>
              </a:rPr>
              <a:t>  PROPOSED MODEL</a:t>
            </a:r>
          </a:p>
          <a:p>
            <a:pPr marL="285750" lvl="0" indent="-285750" algn="just" rtl="0">
              <a:spcBef>
                <a:spcPts val="600"/>
              </a:spcBef>
              <a:spcAft>
                <a:spcPts val="0"/>
              </a:spcAft>
              <a:buClr>
                <a:schemeClr val="dk1"/>
              </a:buClr>
              <a:buSzPts val="1100"/>
              <a:buFont typeface="Wingdings" panose="05000000000000000000" pitchFamily="2" charset="2"/>
              <a:buChar char="Ø"/>
            </a:pPr>
            <a:r>
              <a:rPr lang="en-US" sz="1600" b="1" dirty="0">
                <a:solidFill>
                  <a:srgbClr val="263238"/>
                </a:solidFill>
                <a:latin typeface="Source Sans Pro"/>
                <a:ea typeface="Source Sans Pro"/>
                <a:cs typeface="Source Sans Pro"/>
                <a:sym typeface="Source Sans Pro"/>
              </a:rPr>
              <a:t>  PROPOSED ALGORITHM</a:t>
            </a:r>
          </a:p>
          <a:p>
            <a:pPr marL="285750" lvl="0" indent="-285750" algn="just" rtl="0">
              <a:spcBef>
                <a:spcPts val="600"/>
              </a:spcBef>
              <a:spcAft>
                <a:spcPts val="0"/>
              </a:spcAft>
              <a:buClr>
                <a:schemeClr val="dk1"/>
              </a:buClr>
              <a:buSzPts val="1100"/>
              <a:buFont typeface="Wingdings" panose="05000000000000000000" pitchFamily="2" charset="2"/>
              <a:buChar char="Ø"/>
            </a:pPr>
            <a:r>
              <a:rPr lang="en-GB" sz="1600" b="1" dirty="0">
                <a:solidFill>
                  <a:srgbClr val="263238"/>
                </a:solidFill>
                <a:latin typeface="Source Sans Pro"/>
                <a:ea typeface="Source Sans Pro"/>
                <a:cs typeface="Source Sans Pro"/>
                <a:sym typeface="Source Sans Pro"/>
              </a:rPr>
              <a:t>  SOURCE CODE OVERVIEW</a:t>
            </a:r>
          </a:p>
          <a:p>
            <a:pPr marL="342900" lvl="0" indent="-342900" algn="just" rtl="0">
              <a:spcBef>
                <a:spcPts val="600"/>
              </a:spcBef>
              <a:spcAft>
                <a:spcPts val="0"/>
              </a:spcAft>
              <a:buClr>
                <a:schemeClr val="dk1"/>
              </a:buClr>
              <a:buSzPts val="1100"/>
              <a:buFont typeface="Wingdings" panose="05000000000000000000" pitchFamily="2" charset="2"/>
              <a:buChar char="Ø"/>
            </a:pPr>
            <a:r>
              <a:rPr lang="en-GB" sz="1600" b="1" dirty="0">
                <a:solidFill>
                  <a:srgbClr val="263238"/>
                </a:solidFill>
                <a:latin typeface="Source Sans Pro"/>
                <a:ea typeface="Source Sans Pro"/>
                <a:cs typeface="Source Sans Pro"/>
                <a:sym typeface="Source Sans Pro"/>
              </a:rPr>
              <a:t> FUTURE SCOPE </a:t>
            </a:r>
          </a:p>
          <a:p>
            <a:pPr marL="342900" lvl="0" indent="-342900" algn="just" rtl="0">
              <a:spcBef>
                <a:spcPts val="600"/>
              </a:spcBef>
              <a:spcAft>
                <a:spcPts val="0"/>
              </a:spcAft>
              <a:buClr>
                <a:schemeClr val="dk1"/>
              </a:buClr>
              <a:buSzPts val="1100"/>
              <a:buFont typeface="Wingdings" panose="05000000000000000000" pitchFamily="2" charset="2"/>
              <a:buChar char="Ø"/>
            </a:pPr>
            <a:r>
              <a:rPr lang="en-GB" sz="1600" b="1" dirty="0">
                <a:solidFill>
                  <a:srgbClr val="263238"/>
                </a:solidFill>
                <a:latin typeface="Source Sans Pro"/>
                <a:ea typeface="Source Sans Pro"/>
                <a:cs typeface="Source Sans Pro"/>
                <a:sym typeface="Source Sans Pro"/>
              </a:rPr>
              <a:t> CONCLUSION </a:t>
            </a:r>
          </a:p>
          <a:p>
            <a:pPr marL="342900" lvl="0" indent="-342900" algn="just" rtl="0">
              <a:spcBef>
                <a:spcPts val="600"/>
              </a:spcBef>
              <a:spcAft>
                <a:spcPts val="0"/>
              </a:spcAft>
              <a:buClr>
                <a:schemeClr val="dk1"/>
              </a:buClr>
              <a:buSzPts val="1100"/>
              <a:buFont typeface="+mj-lt"/>
              <a:buAutoNum type="arabicPeriod"/>
            </a:pPr>
            <a:endParaRPr lang="en-GB" sz="1600" dirty="0">
              <a:solidFill>
                <a:srgbClr val="263238"/>
              </a:solidFill>
              <a:latin typeface="Source Sans Pro"/>
              <a:ea typeface="Source Sans Pro"/>
              <a:cs typeface="Source Sans Pro"/>
              <a:sym typeface="Source Sans Pro"/>
            </a:endParaRPr>
          </a:p>
          <a:p>
            <a:pPr marL="342900" lvl="0" indent="-342900" algn="l" rtl="0">
              <a:spcBef>
                <a:spcPts val="600"/>
              </a:spcBef>
              <a:spcAft>
                <a:spcPts val="0"/>
              </a:spcAft>
              <a:buFont typeface="+mj-lt"/>
              <a:buAutoNum type="arabicPeriod"/>
            </a:pPr>
            <a:endParaRPr sz="1600" dirty="0">
              <a:solidFill>
                <a:srgbClr val="263238"/>
              </a:solidFill>
              <a:latin typeface="Source Sans Pro"/>
              <a:ea typeface="Source Sans Pro"/>
              <a:cs typeface="Source Sans Pro"/>
              <a:sym typeface="Source Sans Pro"/>
            </a:endParaRPr>
          </a:p>
        </p:txBody>
      </p:sp>
      <p:sp>
        <p:nvSpPr>
          <p:cNvPr id="78" name="Google Shape;78;p13"/>
          <p:cNvSpPr txBox="1"/>
          <p:nvPr/>
        </p:nvSpPr>
        <p:spPr>
          <a:xfrm>
            <a:off x="3199425" y="3303636"/>
            <a:ext cx="6284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1000"/>
              </a:spcAft>
              <a:buNone/>
            </a:pPr>
            <a:endParaRPr sz="1200" dirty="0">
              <a:solidFill>
                <a:schemeClr val="accent2"/>
              </a:solidFill>
              <a:latin typeface="Source Sans Pro"/>
              <a:ea typeface="Source Sans Pro"/>
              <a:cs typeface="Source Sans Pro"/>
              <a:sym typeface="Source Sans Pro"/>
            </a:endParaRPr>
          </a:p>
        </p:txBody>
      </p:sp>
      <p:pic>
        <p:nvPicPr>
          <p:cNvPr id="5" name="Picture 4">
            <a:extLst>
              <a:ext uri="{FF2B5EF4-FFF2-40B4-BE49-F238E27FC236}">
                <a16:creationId xmlns:a16="http://schemas.microsoft.com/office/drawing/2014/main" id="{F3128930-3F5B-19B1-3DB2-CB71F55015BD}"/>
              </a:ext>
            </a:extLst>
          </p:cNvPr>
          <p:cNvPicPr>
            <a:picLocks noChangeAspect="1"/>
          </p:cNvPicPr>
          <p:nvPr/>
        </p:nvPicPr>
        <p:blipFill>
          <a:blip r:embed="rId3"/>
          <a:stretch>
            <a:fillRect/>
          </a:stretch>
        </p:blipFill>
        <p:spPr>
          <a:xfrm>
            <a:off x="7107251" y="3124289"/>
            <a:ext cx="2036749" cy="203674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260273"/>
            <a:ext cx="9144000" cy="1159800"/>
          </a:xfrm>
        </p:spPr>
        <p:txBody>
          <a:bodyPr/>
          <a:lstStyle/>
          <a:p>
            <a:pPr algn="ctr"/>
            <a:r>
              <a:rPr lang="en-GB" sz="4000" dirty="0">
                <a:effectLst>
                  <a:outerShdw blurRad="38100" dist="38100" dir="2700000" algn="tl">
                    <a:srgbClr val="000000">
                      <a:alpha val="43137"/>
                    </a:srgbClr>
                  </a:outerShdw>
                </a:effectLst>
              </a:rPr>
              <a:t>CONCLUSION</a:t>
            </a:r>
            <a:endParaRPr lang="en-IN" sz="4000"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92869" y="821531"/>
            <a:ext cx="9051131" cy="4079081"/>
          </a:xfrm>
        </p:spPr>
        <p:txBody>
          <a:bodyPr/>
          <a:lstStyle/>
          <a:p>
            <a:pPr marL="38100" indent="0"/>
            <a:r>
              <a:rPr lang="en-US" sz="1800" dirty="0">
                <a:solidFill>
                  <a:schemeClr val="accent5">
                    <a:lumMod val="10000"/>
                  </a:schemeClr>
                </a:solidFill>
                <a:latin typeface="Times New Roman" panose="02020603050405020304" pitchFamily="18" charset="0"/>
                <a:cs typeface="Times New Roman" panose="02020603050405020304" pitchFamily="18" charset="0"/>
              </a:rPr>
              <a:t>So far encryption technique adopting the concept of PLAYFAIR CIPHER MATRIX of size 5X5 has been programmed for calculating the Cipher text. Finally, we have pointed the merits and demerits of traditional Playfair algorithm. In order to overcome the demerits, we have proposed an extension to traditional Playfair cipher algorithm; which can be used more efficiently even for the Plaintext containing alphanumeric values and special characters. Then a public key encryption system  has been designed which provides both confidentiality and authentication, but there are some limitations. Complete mathematical derivation is given to show the exact result at both sender and receiver sides the previous encryption technique is also a part of this system. After completion of the program the strength of the technique has been checked and this encryption technique can also be used for other networks. In this algorithm </a:t>
            </a:r>
            <a:r>
              <a:rPr lang="en-US" sz="1800" dirty="0" err="1">
                <a:solidFill>
                  <a:schemeClr val="accent5">
                    <a:lumMod val="10000"/>
                  </a:schemeClr>
                </a:solidFill>
                <a:latin typeface="Times New Roman" panose="02020603050405020304" pitchFamily="18" charset="0"/>
                <a:cs typeface="Times New Roman" panose="02020603050405020304" pitchFamily="18" charset="0"/>
              </a:rPr>
              <a:t>playfair</a:t>
            </a:r>
            <a:r>
              <a:rPr lang="en-US" sz="1800" dirty="0">
                <a:solidFill>
                  <a:schemeClr val="accent5">
                    <a:lumMod val="10000"/>
                  </a:schemeClr>
                </a:solidFill>
                <a:latin typeface="Times New Roman" panose="02020603050405020304" pitchFamily="18" charset="0"/>
                <a:cs typeface="Times New Roman" panose="02020603050405020304" pitchFamily="18" charset="0"/>
              </a:rPr>
              <a:t> matrix is used for creating the cipher text and the Extended RSA algorithm is used for providing the More secure channel than The RSA Algorithm</a:t>
            </a:r>
            <a:endParaRPr lang="en-GB" sz="1800" dirty="0">
              <a:solidFill>
                <a:schemeClr val="accent5">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0265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4098" name="Picture 2">
            <a:extLst>
              <a:ext uri="{FF2B5EF4-FFF2-40B4-BE49-F238E27FC236}">
                <a16:creationId xmlns:a16="http://schemas.microsoft.com/office/drawing/2014/main" id="{864C2D36-AB43-951B-846B-0DE930639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9538" y="3379811"/>
            <a:ext cx="4916452" cy="1004408"/>
          </a:xfrm>
          <a:prstGeom prst="rect">
            <a:avLst/>
          </a:prstGeom>
          <a:noFill/>
          <a:extLst>
            <a:ext uri="{909E8E84-426E-40DD-AFC4-6F175D3DCCD1}">
              <a14:hiddenFill xmlns:a14="http://schemas.microsoft.com/office/drawing/2010/main">
                <a:solidFill>
                  <a:srgbClr val="FFFFFF"/>
                </a:solidFill>
              </a14:hiddenFill>
            </a:ext>
          </a:extLst>
        </p:spPr>
      </p:pic>
      <p:sp>
        <p:nvSpPr>
          <p:cNvPr id="605" name="Google Shape;605;p34"/>
          <p:cNvSpPr/>
          <p:nvPr/>
        </p:nvSpPr>
        <p:spPr>
          <a:xfrm>
            <a:off x="1144086" y="1390291"/>
            <a:ext cx="1178100" cy="117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2585555" y="1190341"/>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grpSp>
        <p:nvGrpSpPr>
          <p:cNvPr id="609" name="Google Shape;609;p34"/>
          <p:cNvGrpSpPr/>
          <p:nvPr/>
        </p:nvGrpSpPr>
        <p:grpSpPr>
          <a:xfrm rot="-5400000">
            <a:off x="6683149" y="-1938589"/>
            <a:ext cx="3522201" cy="3522201"/>
            <a:chOff x="269239" y="624399"/>
            <a:chExt cx="2386800" cy="2386800"/>
          </a:xfrm>
        </p:grpSpPr>
        <p:sp>
          <p:nvSpPr>
            <p:cNvPr id="610" name="Google Shape;610;p34"/>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4"/>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 name="Google Shape;612;p34"/>
          <p:cNvSpPr/>
          <p:nvPr/>
        </p:nvSpPr>
        <p:spPr>
          <a:xfrm>
            <a:off x="7387570" y="-1234259"/>
            <a:ext cx="2113800" cy="211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053;p32">
            <a:extLst>
              <a:ext uri="{FF2B5EF4-FFF2-40B4-BE49-F238E27FC236}">
                <a16:creationId xmlns:a16="http://schemas.microsoft.com/office/drawing/2014/main" id="{43A82677-9A7D-25B2-63A1-5A5E7B62C067}"/>
              </a:ext>
            </a:extLst>
          </p:cNvPr>
          <p:cNvGrpSpPr/>
          <p:nvPr/>
        </p:nvGrpSpPr>
        <p:grpSpPr>
          <a:xfrm>
            <a:off x="1577436" y="3830183"/>
            <a:ext cx="6040351" cy="86601"/>
            <a:chOff x="1649391" y="3905499"/>
            <a:chExt cx="5924779" cy="38004"/>
          </a:xfrm>
        </p:grpSpPr>
        <p:sp>
          <p:nvSpPr>
            <p:cNvPr id="3" name="Google Shape;4054;p32">
              <a:extLst>
                <a:ext uri="{FF2B5EF4-FFF2-40B4-BE49-F238E27FC236}">
                  <a16:creationId xmlns:a16="http://schemas.microsoft.com/office/drawing/2014/main" id="{73367119-FDCC-1AEF-0898-7C8A8734BD0D}"/>
                </a:ext>
              </a:extLst>
            </p:cNvPr>
            <p:cNvSpPr/>
            <p:nvPr/>
          </p:nvSpPr>
          <p:spPr>
            <a:xfrm rot="5400000">
              <a:off x="6957237" y="3707571"/>
              <a:ext cx="38004" cy="433861"/>
            </a:xfrm>
            <a:custGeom>
              <a:avLst/>
              <a:gdLst/>
              <a:ahLst/>
              <a:cxnLst/>
              <a:rect l="l" t="t" r="r" b="b"/>
              <a:pathLst>
                <a:path w="149" h="1701" extrusionOk="0">
                  <a:moveTo>
                    <a:pt x="74" y="0"/>
                  </a:moveTo>
                  <a:cubicBezTo>
                    <a:pt x="33" y="0"/>
                    <a:pt x="1" y="35"/>
                    <a:pt x="1" y="75"/>
                  </a:cubicBezTo>
                  <a:lnTo>
                    <a:pt x="1" y="148"/>
                  </a:lnTo>
                  <a:cubicBezTo>
                    <a:pt x="1" y="189"/>
                    <a:pt x="33" y="223"/>
                    <a:pt x="74" y="223"/>
                  </a:cubicBezTo>
                  <a:cubicBezTo>
                    <a:pt x="114" y="223"/>
                    <a:pt x="149" y="189"/>
                    <a:pt x="149" y="148"/>
                  </a:cubicBezTo>
                  <a:lnTo>
                    <a:pt x="149" y="75"/>
                  </a:lnTo>
                  <a:cubicBezTo>
                    <a:pt x="149" y="35"/>
                    <a:pt x="114" y="0"/>
                    <a:pt x="74" y="0"/>
                  </a:cubicBezTo>
                  <a:close/>
                  <a:moveTo>
                    <a:pt x="74" y="371"/>
                  </a:moveTo>
                  <a:cubicBezTo>
                    <a:pt x="33" y="371"/>
                    <a:pt x="1" y="403"/>
                    <a:pt x="1" y="444"/>
                  </a:cubicBezTo>
                  <a:lnTo>
                    <a:pt x="1" y="519"/>
                  </a:lnTo>
                  <a:cubicBezTo>
                    <a:pt x="1" y="559"/>
                    <a:pt x="33" y="591"/>
                    <a:pt x="74" y="591"/>
                  </a:cubicBezTo>
                  <a:cubicBezTo>
                    <a:pt x="114" y="591"/>
                    <a:pt x="149" y="559"/>
                    <a:pt x="149" y="519"/>
                  </a:cubicBezTo>
                  <a:lnTo>
                    <a:pt x="149" y="444"/>
                  </a:lnTo>
                  <a:cubicBezTo>
                    <a:pt x="149" y="403"/>
                    <a:pt x="114" y="371"/>
                    <a:pt x="74" y="371"/>
                  </a:cubicBezTo>
                  <a:close/>
                  <a:moveTo>
                    <a:pt x="74" y="741"/>
                  </a:moveTo>
                  <a:cubicBezTo>
                    <a:pt x="33" y="741"/>
                    <a:pt x="1" y="773"/>
                    <a:pt x="1" y="814"/>
                  </a:cubicBezTo>
                  <a:lnTo>
                    <a:pt x="1" y="889"/>
                  </a:lnTo>
                  <a:cubicBezTo>
                    <a:pt x="1" y="930"/>
                    <a:pt x="33" y="962"/>
                    <a:pt x="74" y="962"/>
                  </a:cubicBezTo>
                  <a:cubicBezTo>
                    <a:pt x="114" y="962"/>
                    <a:pt x="149" y="930"/>
                    <a:pt x="149" y="889"/>
                  </a:cubicBezTo>
                  <a:lnTo>
                    <a:pt x="149" y="814"/>
                  </a:lnTo>
                  <a:cubicBezTo>
                    <a:pt x="149" y="773"/>
                    <a:pt x="114" y="741"/>
                    <a:pt x="74" y="741"/>
                  </a:cubicBezTo>
                  <a:close/>
                  <a:moveTo>
                    <a:pt x="74" y="1110"/>
                  </a:moveTo>
                  <a:cubicBezTo>
                    <a:pt x="33" y="1110"/>
                    <a:pt x="1" y="1144"/>
                    <a:pt x="1" y="1185"/>
                  </a:cubicBezTo>
                  <a:lnTo>
                    <a:pt x="1" y="1258"/>
                  </a:lnTo>
                  <a:cubicBezTo>
                    <a:pt x="1" y="1298"/>
                    <a:pt x="33" y="1332"/>
                    <a:pt x="74" y="1332"/>
                  </a:cubicBezTo>
                  <a:cubicBezTo>
                    <a:pt x="114" y="1332"/>
                    <a:pt x="149" y="1298"/>
                    <a:pt x="149" y="1258"/>
                  </a:cubicBezTo>
                  <a:lnTo>
                    <a:pt x="149" y="1185"/>
                  </a:lnTo>
                  <a:cubicBezTo>
                    <a:pt x="149" y="1144"/>
                    <a:pt x="114" y="1110"/>
                    <a:pt x="74" y="1110"/>
                  </a:cubicBezTo>
                  <a:close/>
                  <a:moveTo>
                    <a:pt x="74" y="1480"/>
                  </a:moveTo>
                  <a:cubicBezTo>
                    <a:pt x="33" y="1480"/>
                    <a:pt x="1" y="1512"/>
                    <a:pt x="1" y="1553"/>
                  </a:cubicBezTo>
                  <a:lnTo>
                    <a:pt x="1" y="1628"/>
                  </a:lnTo>
                  <a:cubicBezTo>
                    <a:pt x="1" y="1669"/>
                    <a:pt x="33" y="1701"/>
                    <a:pt x="74" y="1701"/>
                  </a:cubicBezTo>
                  <a:cubicBezTo>
                    <a:pt x="114" y="1701"/>
                    <a:pt x="149" y="1669"/>
                    <a:pt x="149" y="1628"/>
                  </a:cubicBezTo>
                  <a:lnTo>
                    <a:pt x="149" y="1553"/>
                  </a:lnTo>
                  <a:cubicBezTo>
                    <a:pt x="149" y="1512"/>
                    <a:pt x="114" y="1480"/>
                    <a:pt x="74" y="1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055;p32">
              <a:extLst>
                <a:ext uri="{FF2B5EF4-FFF2-40B4-BE49-F238E27FC236}">
                  <a16:creationId xmlns:a16="http://schemas.microsoft.com/office/drawing/2014/main" id="{FC1DDA6D-6E6E-D0B1-8BB7-86C857E65306}"/>
                </a:ext>
              </a:extLst>
            </p:cNvPr>
            <p:cNvSpPr/>
            <p:nvPr/>
          </p:nvSpPr>
          <p:spPr>
            <a:xfrm rot="-5400000" flipH="1">
              <a:off x="2304519" y="3707571"/>
              <a:ext cx="38004" cy="433861"/>
            </a:xfrm>
            <a:custGeom>
              <a:avLst/>
              <a:gdLst/>
              <a:ahLst/>
              <a:cxnLst/>
              <a:rect l="l" t="t" r="r" b="b"/>
              <a:pathLst>
                <a:path w="149" h="1701" extrusionOk="0">
                  <a:moveTo>
                    <a:pt x="74" y="0"/>
                  </a:moveTo>
                  <a:cubicBezTo>
                    <a:pt x="33" y="0"/>
                    <a:pt x="1" y="35"/>
                    <a:pt x="1" y="75"/>
                  </a:cubicBezTo>
                  <a:lnTo>
                    <a:pt x="1" y="148"/>
                  </a:lnTo>
                  <a:cubicBezTo>
                    <a:pt x="1" y="189"/>
                    <a:pt x="33" y="223"/>
                    <a:pt x="74" y="223"/>
                  </a:cubicBezTo>
                  <a:cubicBezTo>
                    <a:pt x="114" y="223"/>
                    <a:pt x="149" y="189"/>
                    <a:pt x="149" y="148"/>
                  </a:cubicBezTo>
                  <a:lnTo>
                    <a:pt x="149" y="75"/>
                  </a:lnTo>
                  <a:cubicBezTo>
                    <a:pt x="149" y="35"/>
                    <a:pt x="114" y="0"/>
                    <a:pt x="74" y="0"/>
                  </a:cubicBezTo>
                  <a:close/>
                  <a:moveTo>
                    <a:pt x="74" y="371"/>
                  </a:moveTo>
                  <a:cubicBezTo>
                    <a:pt x="33" y="371"/>
                    <a:pt x="1" y="403"/>
                    <a:pt x="1" y="444"/>
                  </a:cubicBezTo>
                  <a:lnTo>
                    <a:pt x="1" y="519"/>
                  </a:lnTo>
                  <a:cubicBezTo>
                    <a:pt x="1" y="559"/>
                    <a:pt x="33" y="591"/>
                    <a:pt x="74" y="591"/>
                  </a:cubicBezTo>
                  <a:cubicBezTo>
                    <a:pt x="114" y="591"/>
                    <a:pt x="149" y="559"/>
                    <a:pt x="149" y="519"/>
                  </a:cubicBezTo>
                  <a:lnTo>
                    <a:pt x="149" y="444"/>
                  </a:lnTo>
                  <a:cubicBezTo>
                    <a:pt x="149" y="403"/>
                    <a:pt x="114" y="371"/>
                    <a:pt x="74" y="371"/>
                  </a:cubicBezTo>
                  <a:close/>
                  <a:moveTo>
                    <a:pt x="74" y="741"/>
                  </a:moveTo>
                  <a:cubicBezTo>
                    <a:pt x="33" y="741"/>
                    <a:pt x="1" y="773"/>
                    <a:pt x="1" y="814"/>
                  </a:cubicBezTo>
                  <a:lnTo>
                    <a:pt x="1" y="889"/>
                  </a:lnTo>
                  <a:cubicBezTo>
                    <a:pt x="1" y="930"/>
                    <a:pt x="33" y="962"/>
                    <a:pt x="74" y="962"/>
                  </a:cubicBezTo>
                  <a:cubicBezTo>
                    <a:pt x="114" y="962"/>
                    <a:pt x="149" y="930"/>
                    <a:pt x="149" y="889"/>
                  </a:cubicBezTo>
                  <a:lnTo>
                    <a:pt x="149" y="814"/>
                  </a:lnTo>
                  <a:cubicBezTo>
                    <a:pt x="149" y="773"/>
                    <a:pt x="114" y="741"/>
                    <a:pt x="74" y="741"/>
                  </a:cubicBezTo>
                  <a:close/>
                  <a:moveTo>
                    <a:pt x="74" y="1110"/>
                  </a:moveTo>
                  <a:cubicBezTo>
                    <a:pt x="33" y="1110"/>
                    <a:pt x="1" y="1144"/>
                    <a:pt x="1" y="1185"/>
                  </a:cubicBezTo>
                  <a:lnTo>
                    <a:pt x="1" y="1258"/>
                  </a:lnTo>
                  <a:cubicBezTo>
                    <a:pt x="1" y="1298"/>
                    <a:pt x="33" y="1332"/>
                    <a:pt x="74" y="1332"/>
                  </a:cubicBezTo>
                  <a:cubicBezTo>
                    <a:pt x="114" y="1332"/>
                    <a:pt x="149" y="1298"/>
                    <a:pt x="149" y="1258"/>
                  </a:cubicBezTo>
                  <a:lnTo>
                    <a:pt x="149" y="1185"/>
                  </a:lnTo>
                  <a:cubicBezTo>
                    <a:pt x="149" y="1144"/>
                    <a:pt x="114" y="1110"/>
                    <a:pt x="74" y="1110"/>
                  </a:cubicBezTo>
                  <a:close/>
                  <a:moveTo>
                    <a:pt x="74" y="1480"/>
                  </a:moveTo>
                  <a:cubicBezTo>
                    <a:pt x="33" y="1480"/>
                    <a:pt x="1" y="1512"/>
                    <a:pt x="1" y="1553"/>
                  </a:cubicBezTo>
                  <a:lnTo>
                    <a:pt x="1" y="1628"/>
                  </a:lnTo>
                  <a:cubicBezTo>
                    <a:pt x="1" y="1669"/>
                    <a:pt x="33" y="1701"/>
                    <a:pt x="74" y="1701"/>
                  </a:cubicBezTo>
                  <a:cubicBezTo>
                    <a:pt x="114" y="1701"/>
                    <a:pt x="149" y="1669"/>
                    <a:pt x="149" y="1628"/>
                  </a:cubicBezTo>
                  <a:lnTo>
                    <a:pt x="149" y="1553"/>
                  </a:lnTo>
                  <a:cubicBezTo>
                    <a:pt x="149" y="1512"/>
                    <a:pt x="114" y="1480"/>
                    <a:pt x="74" y="1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056;p32">
              <a:extLst>
                <a:ext uri="{FF2B5EF4-FFF2-40B4-BE49-F238E27FC236}">
                  <a16:creationId xmlns:a16="http://schemas.microsoft.com/office/drawing/2014/main" id="{6687F146-3CD7-AA8D-E289-6E25BB214283}"/>
                </a:ext>
              </a:extLst>
            </p:cNvPr>
            <p:cNvSpPr/>
            <p:nvPr/>
          </p:nvSpPr>
          <p:spPr>
            <a:xfrm rot="-5400000" flipH="1">
              <a:off x="3528237" y="3707571"/>
              <a:ext cx="38004" cy="433861"/>
            </a:xfrm>
            <a:custGeom>
              <a:avLst/>
              <a:gdLst/>
              <a:ahLst/>
              <a:cxnLst/>
              <a:rect l="l" t="t" r="r" b="b"/>
              <a:pathLst>
                <a:path w="149" h="1701" extrusionOk="0">
                  <a:moveTo>
                    <a:pt x="74" y="0"/>
                  </a:moveTo>
                  <a:cubicBezTo>
                    <a:pt x="33" y="0"/>
                    <a:pt x="1" y="35"/>
                    <a:pt x="1" y="75"/>
                  </a:cubicBezTo>
                  <a:lnTo>
                    <a:pt x="1" y="148"/>
                  </a:lnTo>
                  <a:cubicBezTo>
                    <a:pt x="1" y="189"/>
                    <a:pt x="33" y="223"/>
                    <a:pt x="74" y="223"/>
                  </a:cubicBezTo>
                  <a:cubicBezTo>
                    <a:pt x="114" y="223"/>
                    <a:pt x="149" y="189"/>
                    <a:pt x="149" y="148"/>
                  </a:cubicBezTo>
                  <a:lnTo>
                    <a:pt x="149" y="75"/>
                  </a:lnTo>
                  <a:cubicBezTo>
                    <a:pt x="149" y="35"/>
                    <a:pt x="114" y="0"/>
                    <a:pt x="74" y="0"/>
                  </a:cubicBezTo>
                  <a:close/>
                  <a:moveTo>
                    <a:pt x="74" y="371"/>
                  </a:moveTo>
                  <a:cubicBezTo>
                    <a:pt x="33" y="371"/>
                    <a:pt x="1" y="403"/>
                    <a:pt x="1" y="444"/>
                  </a:cubicBezTo>
                  <a:lnTo>
                    <a:pt x="1" y="519"/>
                  </a:lnTo>
                  <a:cubicBezTo>
                    <a:pt x="1" y="559"/>
                    <a:pt x="33" y="591"/>
                    <a:pt x="74" y="591"/>
                  </a:cubicBezTo>
                  <a:cubicBezTo>
                    <a:pt x="114" y="591"/>
                    <a:pt x="149" y="559"/>
                    <a:pt x="149" y="519"/>
                  </a:cubicBezTo>
                  <a:lnTo>
                    <a:pt x="149" y="444"/>
                  </a:lnTo>
                  <a:cubicBezTo>
                    <a:pt x="149" y="403"/>
                    <a:pt x="114" y="371"/>
                    <a:pt x="74" y="371"/>
                  </a:cubicBezTo>
                  <a:close/>
                  <a:moveTo>
                    <a:pt x="74" y="741"/>
                  </a:moveTo>
                  <a:cubicBezTo>
                    <a:pt x="33" y="741"/>
                    <a:pt x="1" y="773"/>
                    <a:pt x="1" y="814"/>
                  </a:cubicBezTo>
                  <a:lnTo>
                    <a:pt x="1" y="889"/>
                  </a:lnTo>
                  <a:cubicBezTo>
                    <a:pt x="1" y="930"/>
                    <a:pt x="33" y="962"/>
                    <a:pt x="74" y="962"/>
                  </a:cubicBezTo>
                  <a:cubicBezTo>
                    <a:pt x="114" y="962"/>
                    <a:pt x="149" y="930"/>
                    <a:pt x="149" y="889"/>
                  </a:cubicBezTo>
                  <a:lnTo>
                    <a:pt x="149" y="814"/>
                  </a:lnTo>
                  <a:cubicBezTo>
                    <a:pt x="149" y="773"/>
                    <a:pt x="114" y="741"/>
                    <a:pt x="74" y="741"/>
                  </a:cubicBezTo>
                  <a:close/>
                  <a:moveTo>
                    <a:pt x="74" y="1110"/>
                  </a:moveTo>
                  <a:cubicBezTo>
                    <a:pt x="33" y="1110"/>
                    <a:pt x="1" y="1144"/>
                    <a:pt x="1" y="1185"/>
                  </a:cubicBezTo>
                  <a:lnTo>
                    <a:pt x="1" y="1258"/>
                  </a:lnTo>
                  <a:cubicBezTo>
                    <a:pt x="1" y="1298"/>
                    <a:pt x="33" y="1332"/>
                    <a:pt x="74" y="1332"/>
                  </a:cubicBezTo>
                  <a:cubicBezTo>
                    <a:pt x="114" y="1332"/>
                    <a:pt x="149" y="1298"/>
                    <a:pt x="149" y="1258"/>
                  </a:cubicBezTo>
                  <a:lnTo>
                    <a:pt x="149" y="1185"/>
                  </a:lnTo>
                  <a:cubicBezTo>
                    <a:pt x="149" y="1144"/>
                    <a:pt x="114" y="1110"/>
                    <a:pt x="74" y="1110"/>
                  </a:cubicBezTo>
                  <a:close/>
                  <a:moveTo>
                    <a:pt x="74" y="1480"/>
                  </a:moveTo>
                  <a:cubicBezTo>
                    <a:pt x="33" y="1480"/>
                    <a:pt x="1" y="1512"/>
                    <a:pt x="1" y="1553"/>
                  </a:cubicBezTo>
                  <a:lnTo>
                    <a:pt x="1" y="1628"/>
                  </a:lnTo>
                  <a:cubicBezTo>
                    <a:pt x="1" y="1669"/>
                    <a:pt x="33" y="1701"/>
                    <a:pt x="74" y="1701"/>
                  </a:cubicBezTo>
                  <a:cubicBezTo>
                    <a:pt x="114" y="1701"/>
                    <a:pt x="149" y="1669"/>
                    <a:pt x="149" y="1628"/>
                  </a:cubicBezTo>
                  <a:lnTo>
                    <a:pt x="149" y="1553"/>
                  </a:lnTo>
                  <a:cubicBezTo>
                    <a:pt x="149" y="1512"/>
                    <a:pt x="114" y="1480"/>
                    <a:pt x="74" y="1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057;p32">
              <a:extLst>
                <a:ext uri="{FF2B5EF4-FFF2-40B4-BE49-F238E27FC236}">
                  <a16:creationId xmlns:a16="http://schemas.microsoft.com/office/drawing/2014/main" id="{090E8DEC-8393-08A2-0A33-1F68F737BB42}"/>
                </a:ext>
              </a:extLst>
            </p:cNvPr>
            <p:cNvSpPr/>
            <p:nvPr/>
          </p:nvSpPr>
          <p:spPr>
            <a:xfrm rot="-5400000" flipH="1">
              <a:off x="1847319" y="3707571"/>
              <a:ext cx="38004" cy="433861"/>
            </a:xfrm>
            <a:custGeom>
              <a:avLst/>
              <a:gdLst/>
              <a:ahLst/>
              <a:cxnLst/>
              <a:rect l="l" t="t" r="r" b="b"/>
              <a:pathLst>
                <a:path w="149" h="1701" extrusionOk="0">
                  <a:moveTo>
                    <a:pt x="74" y="0"/>
                  </a:moveTo>
                  <a:cubicBezTo>
                    <a:pt x="33" y="0"/>
                    <a:pt x="1" y="35"/>
                    <a:pt x="1" y="75"/>
                  </a:cubicBezTo>
                  <a:lnTo>
                    <a:pt x="1" y="148"/>
                  </a:lnTo>
                  <a:cubicBezTo>
                    <a:pt x="1" y="189"/>
                    <a:pt x="33" y="223"/>
                    <a:pt x="74" y="223"/>
                  </a:cubicBezTo>
                  <a:cubicBezTo>
                    <a:pt x="114" y="223"/>
                    <a:pt x="149" y="189"/>
                    <a:pt x="149" y="148"/>
                  </a:cubicBezTo>
                  <a:lnTo>
                    <a:pt x="149" y="75"/>
                  </a:lnTo>
                  <a:cubicBezTo>
                    <a:pt x="149" y="35"/>
                    <a:pt x="114" y="0"/>
                    <a:pt x="74" y="0"/>
                  </a:cubicBezTo>
                  <a:close/>
                  <a:moveTo>
                    <a:pt x="74" y="371"/>
                  </a:moveTo>
                  <a:cubicBezTo>
                    <a:pt x="33" y="371"/>
                    <a:pt x="1" y="403"/>
                    <a:pt x="1" y="444"/>
                  </a:cubicBezTo>
                  <a:lnTo>
                    <a:pt x="1" y="519"/>
                  </a:lnTo>
                  <a:cubicBezTo>
                    <a:pt x="1" y="559"/>
                    <a:pt x="33" y="591"/>
                    <a:pt x="74" y="591"/>
                  </a:cubicBezTo>
                  <a:cubicBezTo>
                    <a:pt x="114" y="591"/>
                    <a:pt x="149" y="559"/>
                    <a:pt x="149" y="519"/>
                  </a:cubicBezTo>
                  <a:lnTo>
                    <a:pt x="149" y="444"/>
                  </a:lnTo>
                  <a:cubicBezTo>
                    <a:pt x="149" y="403"/>
                    <a:pt x="114" y="371"/>
                    <a:pt x="74" y="371"/>
                  </a:cubicBezTo>
                  <a:close/>
                  <a:moveTo>
                    <a:pt x="74" y="741"/>
                  </a:moveTo>
                  <a:cubicBezTo>
                    <a:pt x="33" y="741"/>
                    <a:pt x="1" y="773"/>
                    <a:pt x="1" y="814"/>
                  </a:cubicBezTo>
                  <a:lnTo>
                    <a:pt x="1" y="889"/>
                  </a:lnTo>
                  <a:cubicBezTo>
                    <a:pt x="1" y="930"/>
                    <a:pt x="33" y="962"/>
                    <a:pt x="74" y="962"/>
                  </a:cubicBezTo>
                  <a:cubicBezTo>
                    <a:pt x="114" y="962"/>
                    <a:pt x="149" y="930"/>
                    <a:pt x="149" y="889"/>
                  </a:cubicBezTo>
                  <a:lnTo>
                    <a:pt x="149" y="814"/>
                  </a:lnTo>
                  <a:cubicBezTo>
                    <a:pt x="149" y="773"/>
                    <a:pt x="114" y="741"/>
                    <a:pt x="74" y="741"/>
                  </a:cubicBezTo>
                  <a:close/>
                  <a:moveTo>
                    <a:pt x="74" y="1110"/>
                  </a:moveTo>
                  <a:cubicBezTo>
                    <a:pt x="33" y="1110"/>
                    <a:pt x="1" y="1144"/>
                    <a:pt x="1" y="1185"/>
                  </a:cubicBezTo>
                  <a:lnTo>
                    <a:pt x="1" y="1258"/>
                  </a:lnTo>
                  <a:cubicBezTo>
                    <a:pt x="1" y="1298"/>
                    <a:pt x="33" y="1332"/>
                    <a:pt x="74" y="1332"/>
                  </a:cubicBezTo>
                  <a:cubicBezTo>
                    <a:pt x="114" y="1332"/>
                    <a:pt x="149" y="1298"/>
                    <a:pt x="149" y="1258"/>
                  </a:cubicBezTo>
                  <a:lnTo>
                    <a:pt x="149" y="1185"/>
                  </a:lnTo>
                  <a:cubicBezTo>
                    <a:pt x="149" y="1144"/>
                    <a:pt x="114" y="1110"/>
                    <a:pt x="74" y="1110"/>
                  </a:cubicBezTo>
                  <a:close/>
                  <a:moveTo>
                    <a:pt x="74" y="1480"/>
                  </a:moveTo>
                  <a:cubicBezTo>
                    <a:pt x="33" y="1480"/>
                    <a:pt x="1" y="1512"/>
                    <a:pt x="1" y="1553"/>
                  </a:cubicBezTo>
                  <a:lnTo>
                    <a:pt x="1" y="1628"/>
                  </a:lnTo>
                  <a:cubicBezTo>
                    <a:pt x="1" y="1669"/>
                    <a:pt x="33" y="1701"/>
                    <a:pt x="74" y="1701"/>
                  </a:cubicBezTo>
                  <a:cubicBezTo>
                    <a:pt x="114" y="1701"/>
                    <a:pt x="149" y="1669"/>
                    <a:pt x="149" y="1628"/>
                  </a:cubicBezTo>
                  <a:lnTo>
                    <a:pt x="149" y="1553"/>
                  </a:lnTo>
                  <a:cubicBezTo>
                    <a:pt x="149" y="1512"/>
                    <a:pt x="114" y="1480"/>
                    <a:pt x="74" y="1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058;p32">
              <a:extLst>
                <a:ext uri="{FF2B5EF4-FFF2-40B4-BE49-F238E27FC236}">
                  <a16:creationId xmlns:a16="http://schemas.microsoft.com/office/drawing/2014/main" id="{26AC7AFD-F6C7-8F7D-0047-1DA46A1F131F}"/>
                </a:ext>
              </a:extLst>
            </p:cNvPr>
            <p:cNvSpPr/>
            <p:nvPr/>
          </p:nvSpPr>
          <p:spPr>
            <a:xfrm rot="5400000">
              <a:off x="5620262" y="3707571"/>
              <a:ext cx="38004" cy="433861"/>
            </a:xfrm>
            <a:custGeom>
              <a:avLst/>
              <a:gdLst/>
              <a:ahLst/>
              <a:cxnLst/>
              <a:rect l="l" t="t" r="r" b="b"/>
              <a:pathLst>
                <a:path w="149" h="1701" extrusionOk="0">
                  <a:moveTo>
                    <a:pt x="74" y="0"/>
                  </a:moveTo>
                  <a:cubicBezTo>
                    <a:pt x="33" y="0"/>
                    <a:pt x="1" y="35"/>
                    <a:pt x="1" y="75"/>
                  </a:cubicBezTo>
                  <a:lnTo>
                    <a:pt x="1" y="148"/>
                  </a:lnTo>
                  <a:cubicBezTo>
                    <a:pt x="1" y="189"/>
                    <a:pt x="33" y="223"/>
                    <a:pt x="74" y="223"/>
                  </a:cubicBezTo>
                  <a:cubicBezTo>
                    <a:pt x="114" y="223"/>
                    <a:pt x="149" y="189"/>
                    <a:pt x="149" y="148"/>
                  </a:cubicBezTo>
                  <a:lnTo>
                    <a:pt x="149" y="75"/>
                  </a:lnTo>
                  <a:cubicBezTo>
                    <a:pt x="149" y="35"/>
                    <a:pt x="114" y="0"/>
                    <a:pt x="74" y="0"/>
                  </a:cubicBezTo>
                  <a:close/>
                  <a:moveTo>
                    <a:pt x="74" y="371"/>
                  </a:moveTo>
                  <a:cubicBezTo>
                    <a:pt x="33" y="371"/>
                    <a:pt x="1" y="403"/>
                    <a:pt x="1" y="444"/>
                  </a:cubicBezTo>
                  <a:lnTo>
                    <a:pt x="1" y="519"/>
                  </a:lnTo>
                  <a:cubicBezTo>
                    <a:pt x="1" y="559"/>
                    <a:pt x="33" y="591"/>
                    <a:pt x="74" y="591"/>
                  </a:cubicBezTo>
                  <a:cubicBezTo>
                    <a:pt x="114" y="591"/>
                    <a:pt x="149" y="559"/>
                    <a:pt x="149" y="519"/>
                  </a:cubicBezTo>
                  <a:lnTo>
                    <a:pt x="149" y="444"/>
                  </a:lnTo>
                  <a:cubicBezTo>
                    <a:pt x="149" y="403"/>
                    <a:pt x="114" y="371"/>
                    <a:pt x="74" y="371"/>
                  </a:cubicBezTo>
                  <a:close/>
                  <a:moveTo>
                    <a:pt x="74" y="741"/>
                  </a:moveTo>
                  <a:cubicBezTo>
                    <a:pt x="33" y="741"/>
                    <a:pt x="1" y="773"/>
                    <a:pt x="1" y="814"/>
                  </a:cubicBezTo>
                  <a:lnTo>
                    <a:pt x="1" y="889"/>
                  </a:lnTo>
                  <a:cubicBezTo>
                    <a:pt x="1" y="930"/>
                    <a:pt x="33" y="962"/>
                    <a:pt x="74" y="962"/>
                  </a:cubicBezTo>
                  <a:cubicBezTo>
                    <a:pt x="114" y="962"/>
                    <a:pt x="149" y="930"/>
                    <a:pt x="149" y="889"/>
                  </a:cubicBezTo>
                  <a:lnTo>
                    <a:pt x="149" y="814"/>
                  </a:lnTo>
                  <a:cubicBezTo>
                    <a:pt x="149" y="773"/>
                    <a:pt x="114" y="741"/>
                    <a:pt x="74" y="741"/>
                  </a:cubicBezTo>
                  <a:close/>
                  <a:moveTo>
                    <a:pt x="74" y="1110"/>
                  </a:moveTo>
                  <a:cubicBezTo>
                    <a:pt x="33" y="1110"/>
                    <a:pt x="1" y="1144"/>
                    <a:pt x="1" y="1185"/>
                  </a:cubicBezTo>
                  <a:lnTo>
                    <a:pt x="1" y="1258"/>
                  </a:lnTo>
                  <a:cubicBezTo>
                    <a:pt x="1" y="1298"/>
                    <a:pt x="33" y="1332"/>
                    <a:pt x="74" y="1332"/>
                  </a:cubicBezTo>
                  <a:cubicBezTo>
                    <a:pt x="114" y="1332"/>
                    <a:pt x="149" y="1298"/>
                    <a:pt x="149" y="1258"/>
                  </a:cubicBezTo>
                  <a:lnTo>
                    <a:pt x="149" y="1185"/>
                  </a:lnTo>
                  <a:cubicBezTo>
                    <a:pt x="149" y="1144"/>
                    <a:pt x="114" y="1110"/>
                    <a:pt x="74" y="1110"/>
                  </a:cubicBezTo>
                  <a:close/>
                  <a:moveTo>
                    <a:pt x="74" y="1480"/>
                  </a:moveTo>
                  <a:cubicBezTo>
                    <a:pt x="33" y="1480"/>
                    <a:pt x="1" y="1512"/>
                    <a:pt x="1" y="1553"/>
                  </a:cubicBezTo>
                  <a:lnTo>
                    <a:pt x="1" y="1628"/>
                  </a:lnTo>
                  <a:cubicBezTo>
                    <a:pt x="1" y="1669"/>
                    <a:pt x="33" y="1701"/>
                    <a:pt x="74" y="1701"/>
                  </a:cubicBezTo>
                  <a:cubicBezTo>
                    <a:pt x="114" y="1701"/>
                    <a:pt x="149" y="1669"/>
                    <a:pt x="149" y="1628"/>
                  </a:cubicBezTo>
                  <a:lnTo>
                    <a:pt x="149" y="1553"/>
                  </a:lnTo>
                  <a:cubicBezTo>
                    <a:pt x="149" y="1512"/>
                    <a:pt x="114" y="1480"/>
                    <a:pt x="74" y="1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59;p32">
              <a:extLst>
                <a:ext uri="{FF2B5EF4-FFF2-40B4-BE49-F238E27FC236}">
                  <a16:creationId xmlns:a16="http://schemas.microsoft.com/office/drawing/2014/main" id="{0663B88B-609F-DD1C-D180-D2F11C2AB638}"/>
                </a:ext>
              </a:extLst>
            </p:cNvPr>
            <p:cNvSpPr/>
            <p:nvPr/>
          </p:nvSpPr>
          <p:spPr>
            <a:xfrm rot="5400000">
              <a:off x="7338237" y="3707571"/>
              <a:ext cx="38004" cy="433861"/>
            </a:xfrm>
            <a:custGeom>
              <a:avLst/>
              <a:gdLst/>
              <a:ahLst/>
              <a:cxnLst/>
              <a:rect l="l" t="t" r="r" b="b"/>
              <a:pathLst>
                <a:path w="149" h="1701" extrusionOk="0">
                  <a:moveTo>
                    <a:pt x="74" y="0"/>
                  </a:moveTo>
                  <a:cubicBezTo>
                    <a:pt x="33" y="0"/>
                    <a:pt x="1" y="35"/>
                    <a:pt x="1" y="75"/>
                  </a:cubicBezTo>
                  <a:lnTo>
                    <a:pt x="1" y="148"/>
                  </a:lnTo>
                  <a:cubicBezTo>
                    <a:pt x="1" y="189"/>
                    <a:pt x="33" y="223"/>
                    <a:pt x="74" y="223"/>
                  </a:cubicBezTo>
                  <a:cubicBezTo>
                    <a:pt x="114" y="223"/>
                    <a:pt x="149" y="189"/>
                    <a:pt x="149" y="148"/>
                  </a:cubicBezTo>
                  <a:lnTo>
                    <a:pt x="149" y="75"/>
                  </a:lnTo>
                  <a:cubicBezTo>
                    <a:pt x="149" y="35"/>
                    <a:pt x="114" y="0"/>
                    <a:pt x="74" y="0"/>
                  </a:cubicBezTo>
                  <a:close/>
                  <a:moveTo>
                    <a:pt x="74" y="371"/>
                  </a:moveTo>
                  <a:cubicBezTo>
                    <a:pt x="33" y="371"/>
                    <a:pt x="1" y="403"/>
                    <a:pt x="1" y="444"/>
                  </a:cubicBezTo>
                  <a:lnTo>
                    <a:pt x="1" y="519"/>
                  </a:lnTo>
                  <a:cubicBezTo>
                    <a:pt x="1" y="559"/>
                    <a:pt x="33" y="591"/>
                    <a:pt x="74" y="591"/>
                  </a:cubicBezTo>
                  <a:cubicBezTo>
                    <a:pt x="114" y="591"/>
                    <a:pt x="149" y="559"/>
                    <a:pt x="149" y="519"/>
                  </a:cubicBezTo>
                  <a:lnTo>
                    <a:pt x="149" y="444"/>
                  </a:lnTo>
                  <a:cubicBezTo>
                    <a:pt x="149" y="403"/>
                    <a:pt x="114" y="371"/>
                    <a:pt x="74" y="371"/>
                  </a:cubicBezTo>
                  <a:close/>
                  <a:moveTo>
                    <a:pt x="74" y="741"/>
                  </a:moveTo>
                  <a:cubicBezTo>
                    <a:pt x="33" y="741"/>
                    <a:pt x="1" y="773"/>
                    <a:pt x="1" y="814"/>
                  </a:cubicBezTo>
                  <a:lnTo>
                    <a:pt x="1" y="889"/>
                  </a:lnTo>
                  <a:cubicBezTo>
                    <a:pt x="1" y="930"/>
                    <a:pt x="33" y="962"/>
                    <a:pt x="74" y="962"/>
                  </a:cubicBezTo>
                  <a:cubicBezTo>
                    <a:pt x="114" y="962"/>
                    <a:pt x="149" y="930"/>
                    <a:pt x="149" y="889"/>
                  </a:cubicBezTo>
                  <a:lnTo>
                    <a:pt x="149" y="814"/>
                  </a:lnTo>
                  <a:cubicBezTo>
                    <a:pt x="149" y="773"/>
                    <a:pt x="114" y="741"/>
                    <a:pt x="74" y="741"/>
                  </a:cubicBezTo>
                  <a:close/>
                  <a:moveTo>
                    <a:pt x="74" y="1110"/>
                  </a:moveTo>
                  <a:cubicBezTo>
                    <a:pt x="33" y="1110"/>
                    <a:pt x="1" y="1144"/>
                    <a:pt x="1" y="1185"/>
                  </a:cubicBezTo>
                  <a:lnTo>
                    <a:pt x="1" y="1258"/>
                  </a:lnTo>
                  <a:cubicBezTo>
                    <a:pt x="1" y="1298"/>
                    <a:pt x="33" y="1332"/>
                    <a:pt x="74" y="1332"/>
                  </a:cubicBezTo>
                  <a:cubicBezTo>
                    <a:pt x="114" y="1332"/>
                    <a:pt x="149" y="1298"/>
                    <a:pt x="149" y="1258"/>
                  </a:cubicBezTo>
                  <a:lnTo>
                    <a:pt x="149" y="1185"/>
                  </a:lnTo>
                  <a:cubicBezTo>
                    <a:pt x="149" y="1144"/>
                    <a:pt x="114" y="1110"/>
                    <a:pt x="74" y="1110"/>
                  </a:cubicBezTo>
                  <a:close/>
                  <a:moveTo>
                    <a:pt x="74" y="1480"/>
                  </a:moveTo>
                  <a:cubicBezTo>
                    <a:pt x="33" y="1480"/>
                    <a:pt x="1" y="1512"/>
                    <a:pt x="1" y="1553"/>
                  </a:cubicBezTo>
                  <a:lnTo>
                    <a:pt x="1" y="1628"/>
                  </a:lnTo>
                  <a:cubicBezTo>
                    <a:pt x="1" y="1669"/>
                    <a:pt x="33" y="1701"/>
                    <a:pt x="74" y="1701"/>
                  </a:cubicBezTo>
                  <a:cubicBezTo>
                    <a:pt x="114" y="1701"/>
                    <a:pt x="149" y="1669"/>
                    <a:pt x="149" y="1628"/>
                  </a:cubicBezTo>
                  <a:lnTo>
                    <a:pt x="149" y="1553"/>
                  </a:lnTo>
                  <a:cubicBezTo>
                    <a:pt x="149" y="1512"/>
                    <a:pt x="114" y="1480"/>
                    <a:pt x="74" y="1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4061;p32">
            <a:extLst>
              <a:ext uri="{FF2B5EF4-FFF2-40B4-BE49-F238E27FC236}">
                <a16:creationId xmlns:a16="http://schemas.microsoft.com/office/drawing/2014/main" id="{E52E4670-9EDB-F784-3DA6-0F5CA3ED953F}"/>
              </a:ext>
            </a:extLst>
          </p:cNvPr>
          <p:cNvGrpSpPr/>
          <p:nvPr/>
        </p:nvGrpSpPr>
        <p:grpSpPr>
          <a:xfrm>
            <a:off x="7485830" y="3540900"/>
            <a:ext cx="1161291" cy="914402"/>
            <a:chOff x="7485830" y="3540900"/>
            <a:chExt cx="1161291" cy="914402"/>
          </a:xfrm>
        </p:grpSpPr>
        <p:sp>
          <p:nvSpPr>
            <p:cNvPr id="11" name="Google Shape;4062;p32">
              <a:extLst>
                <a:ext uri="{FF2B5EF4-FFF2-40B4-BE49-F238E27FC236}">
                  <a16:creationId xmlns:a16="http://schemas.microsoft.com/office/drawing/2014/main" id="{931CC202-87C2-7D3C-E4B7-364CBD4311FA}"/>
                </a:ext>
              </a:extLst>
            </p:cNvPr>
            <p:cNvSpPr/>
            <p:nvPr/>
          </p:nvSpPr>
          <p:spPr>
            <a:xfrm>
              <a:off x="7648934" y="3611901"/>
              <a:ext cx="826878" cy="827646"/>
            </a:xfrm>
            <a:custGeom>
              <a:avLst/>
              <a:gdLst/>
              <a:ahLst/>
              <a:cxnLst/>
              <a:rect l="l" t="t" r="r" b="b"/>
              <a:pathLst>
                <a:path w="3929" h="3940" extrusionOk="0">
                  <a:moveTo>
                    <a:pt x="0" y="1"/>
                  </a:moveTo>
                  <a:lnTo>
                    <a:pt x="0" y="2869"/>
                  </a:lnTo>
                  <a:lnTo>
                    <a:pt x="1585" y="2869"/>
                  </a:lnTo>
                  <a:lnTo>
                    <a:pt x="1585" y="3558"/>
                  </a:lnTo>
                  <a:lnTo>
                    <a:pt x="773" y="3558"/>
                  </a:lnTo>
                  <a:lnTo>
                    <a:pt x="773" y="3939"/>
                  </a:lnTo>
                  <a:lnTo>
                    <a:pt x="3168" y="3939"/>
                  </a:lnTo>
                  <a:lnTo>
                    <a:pt x="3168" y="3558"/>
                  </a:lnTo>
                  <a:lnTo>
                    <a:pt x="2343" y="3558"/>
                  </a:lnTo>
                  <a:lnTo>
                    <a:pt x="2343" y="2869"/>
                  </a:lnTo>
                  <a:lnTo>
                    <a:pt x="3928" y="2869"/>
                  </a:lnTo>
                  <a:lnTo>
                    <a:pt x="392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63;p32">
              <a:extLst>
                <a:ext uri="{FF2B5EF4-FFF2-40B4-BE49-F238E27FC236}">
                  <a16:creationId xmlns:a16="http://schemas.microsoft.com/office/drawing/2014/main" id="{BBB8B559-5D44-AFF8-5FD5-A0D1946352C8}"/>
                </a:ext>
              </a:extLst>
            </p:cNvPr>
            <p:cNvSpPr/>
            <p:nvPr/>
          </p:nvSpPr>
          <p:spPr>
            <a:xfrm>
              <a:off x="7633571" y="3596566"/>
              <a:ext cx="857604" cy="858736"/>
            </a:xfrm>
            <a:custGeom>
              <a:avLst/>
              <a:gdLst/>
              <a:ahLst/>
              <a:cxnLst/>
              <a:rect l="l" t="t" r="r" b="b"/>
              <a:pathLst>
                <a:path w="4075" h="4088" extrusionOk="0">
                  <a:moveTo>
                    <a:pt x="3926" y="149"/>
                  </a:moveTo>
                  <a:lnTo>
                    <a:pt x="3926" y="2869"/>
                  </a:lnTo>
                  <a:lnTo>
                    <a:pt x="2344" y="2869"/>
                  </a:lnTo>
                  <a:lnTo>
                    <a:pt x="2344" y="3704"/>
                  </a:lnTo>
                  <a:lnTo>
                    <a:pt x="3166" y="3704"/>
                  </a:lnTo>
                  <a:lnTo>
                    <a:pt x="3166" y="3940"/>
                  </a:lnTo>
                  <a:lnTo>
                    <a:pt x="921" y="3940"/>
                  </a:lnTo>
                  <a:lnTo>
                    <a:pt x="921" y="3704"/>
                  </a:lnTo>
                  <a:lnTo>
                    <a:pt x="1731" y="3704"/>
                  </a:lnTo>
                  <a:lnTo>
                    <a:pt x="1731" y="2869"/>
                  </a:lnTo>
                  <a:lnTo>
                    <a:pt x="148" y="2869"/>
                  </a:lnTo>
                  <a:lnTo>
                    <a:pt x="148" y="149"/>
                  </a:lnTo>
                  <a:close/>
                  <a:moveTo>
                    <a:pt x="1" y="1"/>
                  </a:moveTo>
                  <a:lnTo>
                    <a:pt x="1" y="3017"/>
                  </a:lnTo>
                  <a:lnTo>
                    <a:pt x="1583" y="3017"/>
                  </a:lnTo>
                  <a:lnTo>
                    <a:pt x="1583" y="3556"/>
                  </a:lnTo>
                  <a:lnTo>
                    <a:pt x="774" y="3556"/>
                  </a:lnTo>
                  <a:lnTo>
                    <a:pt x="774" y="4087"/>
                  </a:lnTo>
                  <a:lnTo>
                    <a:pt x="3314" y="4087"/>
                  </a:lnTo>
                  <a:lnTo>
                    <a:pt x="3314" y="3556"/>
                  </a:lnTo>
                  <a:lnTo>
                    <a:pt x="2491" y="3556"/>
                  </a:lnTo>
                  <a:lnTo>
                    <a:pt x="2491" y="3017"/>
                  </a:lnTo>
                  <a:lnTo>
                    <a:pt x="4074" y="3017"/>
                  </a:lnTo>
                  <a:lnTo>
                    <a:pt x="407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64;p32">
              <a:extLst>
                <a:ext uri="{FF2B5EF4-FFF2-40B4-BE49-F238E27FC236}">
                  <a16:creationId xmlns:a16="http://schemas.microsoft.com/office/drawing/2014/main" id="{D622D9A3-73DA-083A-E5DC-53A3A717C5F1}"/>
                </a:ext>
              </a:extLst>
            </p:cNvPr>
            <p:cNvSpPr/>
            <p:nvPr/>
          </p:nvSpPr>
          <p:spPr>
            <a:xfrm>
              <a:off x="7500983" y="3556234"/>
              <a:ext cx="1130775" cy="722195"/>
            </a:xfrm>
            <a:custGeom>
              <a:avLst/>
              <a:gdLst/>
              <a:ahLst/>
              <a:cxnLst/>
              <a:rect l="l" t="t" r="r" b="b"/>
              <a:pathLst>
                <a:path w="5373" h="3438" extrusionOk="0">
                  <a:moveTo>
                    <a:pt x="230" y="0"/>
                  </a:moveTo>
                  <a:cubicBezTo>
                    <a:pt x="104" y="0"/>
                    <a:pt x="1" y="103"/>
                    <a:pt x="1" y="227"/>
                  </a:cubicBezTo>
                  <a:lnTo>
                    <a:pt x="1" y="3211"/>
                  </a:lnTo>
                  <a:cubicBezTo>
                    <a:pt x="1" y="3337"/>
                    <a:pt x="104" y="3438"/>
                    <a:pt x="230" y="3438"/>
                  </a:cubicBezTo>
                  <a:lnTo>
                    <a:pt x="5143" y="3438"/>
                  </a:lnTo>
                  <a:cubicBezTo>
                    <a:pt x="5269" y="3438"/>
                    <a:pt x="5372" y="3337"/>
                    <a:pt x="5372" y="3211"/>
                  </a:cubicBezTo>
                  <a:lnTo>
                    <a:pt x="5372" y="227"/>
                  </a:lnTo>
                  <a:cubicBezTo>
                    <a:pt x="5372" y="103"/>
                    <a:pt x="5269" y="0"/>
                    <a:pt x="514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65;p32">
              <a:extLst>
                <a:ext uri="{FF2B5EF4-FFF2-40B4-BE49-F238E27FC236}">
                  <a16:creationId xmlns:a16="http://schemas.microsoft.com/office/drawing/2014/main" id="{F768567F-E9A1-0C8F-A054-8605CC02A4EE}"/>
                </a:ext>
              </a:extLst>
            </p:cNvPr>
            <p:cNvSpPr/>
            <p:nvPr/>
          </p:nvSpPr>
          <p:spPr>
            <a:xfrm>
              <a:off x="7485830" y="3540900"/>
              <a:ext cx="1161291" cy="753284"/>
            </a:xfrm>
            <a:custGeom>
              <a:avLst/>
              <a:gdLst/>
              <a:ahLst/>
              <a:cxnLst/>
              <a:rect l="l" t="t" r="r" b="b"/>
              <a:pathLst>
                <a:path w="5518" h="3586" extrusionOk="0">
                  <a:moveTo>
                    <a:pt x="5215" y="148"/>
                  </a:moveTo>
                  <a:cubicBezTo>
                    <a:pt x="5301" y="148"/>
                    <a:pt x="5369" y="217"/>
                    <a:pt x="5369" y="300"/>
                  </a:cubicBezTo>
                  <a:lnTo>
                    <a:pt x="5369" y="3284"/>
                  </a:lnTo>
                  <a:cubicBezTo>
                    <a:pt x="5369" y="3367"/>
                    <a:pt x="5301" y="3438"/>
                    <a:pt x="5215" y="3438"/>
                  </a:cubicBezTo>
                  <a:lnTo>
                    <a:pt x="302" y="3438"/>
                  </a:lnTo>
                  <a:cubicBezTo>
                    <a:pt x="216" y="3438"/>
                    <a:pt x="148" y="3369"/>
                    <a:pt x="148" y="3284"/>
                  </a:cubicBezTo>
                  <a:lnTo>
                    <a:pt x="148" y="300"/>
                  </a:lnTo>
                  <a:cubicBezTo>
                    <a:pt x="148" y="217"/>
                    <a:pt x="216" y="148"/>
                    <a:pt x="302" y="148"/>
                  </a:cubicBezTo>
                  <a:close/>
                  <a:moveTo>
                    <a:pt x="302" y="0"/>
                  </a:moveTo>
                  <a:cubicBezTo>
                    <a:pt x="135" y="0"/>
                    <a:pt x="0" y="135"/>
                    <a:pt x="0" y="300"/>
                  </a:cubicBezTo>
                  <a:lnTo>
                    <a:pt x="0" y="3284"/>
                  </a:lnTo>
                  <a:cubicBezTo>
                    <a:pt x="0" y="3451"/>
                    <a:pt x="135" y="3586"/>
                    <a:pt x="302" y="3586"/>
                  </a:cubicBezTo>
                  <a:lnTo>
                    <a:pt x="5215" y="3586"/>
                  </a:lnTo>
                  <a:cubicBezTo>
                    <a:pt x="5382" y="3586"/>
                    <a:pt x="5517" y="3451"/>
                    <a:pt x="5517" y="3284"/>
                  </a:cubicBezTo>
                  <a:lnTo>
                    <a:pt x="5517" y="300"/>
                  </a:lnTo>
                  <a:cubicBezTo>
                    <a:pt x="5517" y="135"/>
                    <a:pt x="5382" y="0"/>
                    <a:pt x="521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66;p32">
              <a:extLst>
                <a:ext uri="{FF2B5EF4-FFF2-40B4-BE49-F238E27FC236}">
                  <a16:creationId xmlns:a16="http://schemas.microsoft.com/office/drawing/2014/main" id="{307C213B-88FE-8420-B31E-48A9323BEE2E}"/>
                </a:ext>
              </a:extLst>
            </p:cNvPr>
            <p:cNvSpPr/>
            <p:nvPr/>
          </p:nvSpPr>
          <p:spPr>
            <a:xfrm>
              <a:off x="7569592" y="3629966"/>
              <a:ext cx="993558" cy="526627"/>
            </a:xfrm>
            <a:custGeom>
              <a:avLst/>
              <a:gdLst/>
              <a:ahLst/>
              <a:cxnLst/>
              <a:rect l="l" t="t" r="r" b="b"/>
              <a:pathLst>
                <a:path w="4721" h="2507" extrusionOk="0">
                  <a:moveTo>
                    <a:pt x="0" y="0"/>
                  </a:moveTo>
                  <a:lnTo>
                    <a:pt x="0" y="2506"/>
                  </a:lnTo>
                  <a:lnTo>
                    <a:pt x="4721" y="2506"/>
                  </a:lnTo>
                  <a:lnTo>
                    <a:pt x="47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067;p32">
              <a:extLst>
                <a:ext uri="{FF2B5EF4-FFF2-40B4-BE49-F238E27FC236}">
                  <a16:creationId xmlns:a16="http://schemas.microsoft.com/office/drawing/2014/main" id="{67BFE7D5-104D-FE5B-693E-EF04C98391DB}"/>
                </a:ext>
              </a:extLst>
            </p:cNvPr>
            <p:cNvSpPr/>
            <p:nvPr/>
          </p:nvSpPr>
          <p:spPr>
            <a:xfrm>
              <a:off x="7553808" y="3614631"/>
              <a:ext cx="1025126" cy="557716"/>
            </a:xfrm>
            <a:custGeom>
              <a:avLst/>
              <a:gdLst/>
              <a:ahLst/>
              <a:cxnLst/>
              <a:rect l="l" t="t" r="r" b="b"/>
              <a:pathLst>
                <a:path w="4871" h="2655" extrusionOk="0">
                  <a:moveTo>
                    <a:pt x="4723" y="148"/>
                  </a:moveTo>
                  <a:lnTo>
                    <a:pt x="4723" y="2506"/>
                  </a:lnTo>
                  <a:lnTo>
                    <a:pt x="150" y="2506"/>
                  </a:lnTo>
                  <a:lnTo>
                    <a:pt x="150" y="148"/>
                  </a:lnTo>
                  <a:close/>
                  <a:moveTo>
                    <a:pt x="0" y="1"/>
                  </a:moveTo>
                  <a:lnTo>
                    <a:pt x="0" y="2654"/>
                  </a:lnTo>
                  <a:lnTo>
                    <a:pt x="4871" y="2654"/>
                  </a:lnTo>
                  <a:lnTo>
                    <a:pt x="487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68;p32">
              <a:extLst>
                <a:ext uri="{FF2B5EF4-FFF2-40B4-BE49-F238E27FC236}">
                  <a16:creationId xmlns:a16="http://schemas.microsoft.com/office/drawing/2014/main" id="{53C73681-B925-EC20-B3C7-6911C5697D43}"/>
                </a:ext>
              </a:extLst>
            </p:cNvPr>
            <p:cNvSpPr/>
            <p:nvPr/>
          </p:nvSpPr>
          <p:spPr>
            <a:xfrm>
              <a:off x="7982507" y="3796965"/>
              <a:ext cx="168364" cy="192627"/>
            </a:xfrm>
            <a:custGeom>
              <a:avLst/>
              <a:gdLst/>
              <a:ahLst/>
              <a:cxnLst/>
              <a:rect l="l" t="t" r="r" b="b"/>
              <a:pathLst>
                <a:path w="800" h="917" extrusionOk="0">
                  <a:moveTo>
                    <a:pt x="0" y="0"/>
                  </a:moveTo>
                  <a:lnTo>
                    <a:pt x="7" y="917"/>
                  </a:lnTo>
                  <a:lnTo>
                    <a:pt x="799" y="45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069;p32">
              <a:extLst>
                <a:ext uri="{FF2B5EF4-FFF2-40B4-BE49-F238E27FC236}">
                  <a16:creationId xmlns:a16="http://schemas.microsoft.com/office/drawing/2014/main" id="{A018ED45-BD38-E307-F172-608A957791E0}"/>
                </a:ext>
              </a:extLst>
            </p:cNvPr>
            <p:cNvSpPr/>
            <p:nvPr/>
          </p:nvSpPr>
          <p:spPr>
            <a:xfrm>
              <a:off x="7966722" y="3769867"/>
              <a:ext cx="215085" cy="246823"/>
            </a:xfrm>
            <a:custGeom>
              <a:avLst/>
              <a:gdLst/>
              <a:ahLst/>
              <a:cxnLst/>
              <a:rect l="l" t="t" r="r" b="b"/>
              <a:pathLst>
                <a:path w="1022" h="1175" extrusionOk="0">
                  <a:moveTo>
                    <a:pt x="150" y="255"/>
                  </a:moveTo>
                  <a:lnTo>
                    <a:pt x="724" y="581"/>
                  </a:lnTo>
                  <a:lnTo>
                    <a:pt x="154" y="917"/>
                  </a:lnTo>
                  <a:lnTo>
                    <a:pt x="150" y="255"/>
                  </a:lnTo>
                  <a:close/>
                  <a:moveTo>
                    <a:pt x="0" y="1"/>
                  </a:moveTo>
                  <a:lnTo>
                    <a:pt x="9" y="1174"/>
                  </a:lnTo>
                  <a:lnTo>
                    <a:pt x="1022" y="579"/>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4070;p32">
            <a:extLst>
              <a:ext uri="{FF2B5EF4-FFF2-40B4-BE49-F238E27FC236}">
                <a16:creationId xmlns:a16="http://schemas.microsoft.com/office/drawing/2014/main" id="{032D5891-99B2-FAE2-8A32-FF14517AD920}"/>
              </a:ext>
            </a:extLst>
          </p:cNvPr>
          <p:cNvGrpSpPr/>
          <p:nvPr/>
        </p:nvGrpSpPr>
        <p:grpSpPr>
          <a:xfrm>
            <a:off x="534789" y="3596566"/>
            <a:ext cx="1161291" cy="914402"/>
            <a:chOff x="491013" y="3467312"/>
            <a:chExt cx="1161291" cy="914402"/>
          </a:xfrm>
        </p:grpSpPr>
        <p:sp>
          <p:nvSpPr>
            <p:cNvPr id="20" name="Google Shape;4071;p32">
              <a:extLst>
                <a:ext uri="{FF2B5EF4-FFF2-40B4-BE49-F238E27FC236}">
                  <a16:creationId xmlns:a16="http://schemas.microsoft.com/office/drawing/2014/main" id="{C18ED9D6-CA0A-2F10-47B0-81E02BD9FBAE}"/>
                </a:ext>
              </a:extLst>
            </p:cNvPr>
            <p:cNvSpPr/>
            <p:nvPr/>
          </p:nvSpPr>
          <p:spPr>
            <a:xfrm>
              <a:off x="654116" y="3538313"/>
              <a:ext cx="826878" cy="827646"/>
            </a:xfrm>
            <a:custGeom>
              <a:avLst/>
              <a:gdLst/>
              <a:ahLst/>
              <a:cxnLst/>
              <a:rect l="l" t="t" r="r" b="b"/>
              <a:pathLst>
                <a:path w="3929" h="3940" extrusionOk="0">
                  <a:moveTo>
                    <a:pt x="1" y="1"/>
                  </a:moveTo>
                  <a:lnTo>
                    <a:pt x="1" y="2869"/>
                  </a:lnTo>
                  <a:lnTo>
                    <a:pt x="1586" y="2869"/>
                  </a:lnTo>
                  <a:lnTo>
                    <a:pt x="1586" y="3558"/>
                  </a:lnTo>
                  <a:lnTo>
                    <a:pt x="774" y="3558"/>
                  </a:lnTo>
                  <a:lnTo>
                    <a:pt x="774" y="3939"/>
                  </a:lnTo>
                  <a:lnTo>
                    <a:pt x="3168" y="3939"/>
                  </a:lnTo>
                  <a:lnTo>
                    <a:pt x="3168" y="3558"/>
                  </a:lnTo>
                  <a:lnTo>
                    <a:pt x="2344" y="3558"/>
                  </a:lnTo>
                  <a:lnTo>
                    <a:pt x="2344" y="2869"/>
                  </a:lnTo>
                  <a:lnTo>
                    <a:pt x="3929" y="2869"/>
                  </a:lnTo>
                  <a:lnTo>
                    <a:pt x="392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072;p32">
              <a:extLst>
                <a:ext uri="{FF2B5EF4-FFF2-40B4-BE49-F238E27FC236}">
                  <a16:creationId xmlns:a16="http://schemas.microsoft.com/office/drawing/2014/main" id="{9677219D-FB02-E182-C865-DA3E59F84F14}"/>
                </a:ext>
              </a:extLst>
            </p:cNvPr>
            <p:cNvSpPr/>
            <p:nvPr/>
          </p:nvSpPr>
          <p:spPr>
            <a:xfrm>
              <a:off x="638753" y="3522979"/>
              <a:ext cx="857604" cy="858736"/>
            </a:xfrm>
            <a:custGeom>
              <a:avLst/>
              <a:gdLst/>
              <a:ahLst/>
              <a:cxnLst/>
              <a:rect l="l" t="t" r="r" b="b"/>
              <a:pathLst>
                <a:path w="4075" h="4088" extrusionOk="0">
                  <a:moveTo>
                    <a:pt x="3927" y="149"/>
                  </a:moveTo>
                  <a:lnTo>
                    <a:pt x="3927" y="2869"/>
                  </a:lnTo>
                  <a:lnTo>
                    <a:pt x="2344" y="2869"/>
                  </a:lnTo>
                  <a:lnTo>
                    <a:pt x="2344" y="3704"/>
                  </a:lnTo>
                  <a:lnTo>
                    <a:pt x="3166" y="3704"/>
                  </a:lnTo>
                  <a:lnTo>
                    <a:pt x="3166" y="3940"/>
                  </a:lnTo>
                  <a:lnTo>
                    <a:pt x="922" y="3940"/>
                  </a:lnTo>
                  <a:lnTo>
                    <a:pt x="922" y="3704"/>
                  </a:lnTo>
                  <a:lnTo>
                    <a:pt x="1731" y="3704"/>
                  </a:lnTo>
                  <a:lnTo>
                    <a:pt x="1731" y="2869"/>
                  </a:lnTo>
                  <a:lnTo>
                    <a:pt x="149" y="2869"/>
                  </a:lnTo>
                  <a:lnTo>
                    <a:pt x="149" y="149"/>
                  </a:lnTo>
                  <a:close/>
                  <a:moveTo>
                    <a:pt x="1" y="1"/>
                  </a:moveTo>
                  <a:lnTo>
                    <a:pt x="1" y="3017"/>
                  </a:lnTo>
                  <a:lnTo>
                    <a:pt x="1584" y="3017"/>
                  </a:lnTo>
                  <a:lnTo>
                    <a:pt x="1584" y="3556"/>
                  </a:lnTo>
                  <a:lnTo>
                    <a:pt x="774" y="3556"/>
                  </a:lnTo>
                  <a:lnTo>
                    <a:pt x="774" y="4087"/>
                  </a:lnTo>
                  <a:lnTo>
                    <a:pt x="3314" y="4087"/>
                  </a:lnTo>
                  <a:lnTo>
                    <a:pt x="3314" y="3556"/>
                  </a:lnTo>
                  <a:lnTo>
                    <a:pt x="2492" y="3556"/>
                  </a:lnTo>
                  <a:lnTo>
                    <a:pt x="2492" y="3017"/>
                  </a:lnTo>
                  <a:lnTo>
                    <a:pt x="4075" y="3017"/>
                  </a:lnTo>
                  <a:lnTo>
                    <a:pt x="407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073;p32">
              <a:extLst>
                <a:ext uri="{FF2B5EF4-FFF2-40B4-BE49-F238E27FC236}">
                  <a16:creationId xmlns:a16="http://schemas.microsoft.com/office/drawing/2014/main" id="{24CC9C89-CBD8-4F4A-E0AA-E01F357B7240}"/>
                </a:ext>
              </a:extLst>
            </p:cNvPr>
            <p:cNvSpPr/>
            <p:nvPr/>
          </p:nvSpPr>
          <p:spPr>
            <a:xfrm>
              <a:off x="506376" y="3482647"/>
              <a:ext cx="1130564" cy="722195"/>
            </a:xfrm>
            <a:custGeom>
              <a:avLst/>
              <a:gdLst/>
              <a:ahLst/>
              <a:cxnLst/>
              <a:rect l="l" t="t" r="r" b="b"/>
              <a:pathLst>
                <a:path w="5372" h="3438" extrusionOk="0">
                  <a:moveTo>
                    <a:pt x="229" y="0"/>
                  </a:moveTo>
                  <a:cubicBezTo>
                    <a:pt x="103" y="0"/>
                    <a:pt x="0" y="103"/>
                    <a:pt x="0" y="227"/>
                  </a:cubicBezTo>
                  <a:lnTo>
                    <a:pt x="0" y="3211"/>
                  </a:lnTo>
                  <a:cubicBezTo>
                    <a:pt x="0" y="3337"/>
                    <a:pt x="103" y="3438"/>
                    <a:pt x="229" y="3438"/>
                  </a:cubicBezTo>
                  <a:lnTo>
                    <a:pt x="5143" y="3438"/>
                  </a:lnTo>
                  <a:cubicBezTo>
                    <a:pt x="5269" y="3438"/>
                    <a:pt x="5372" y="3337"/>
                    <a:pt x="5372" y="3211"/>
                  </a:cubicBezTo>
                  <a:lnTo>
                    <a:pt x="5372" y="227"/>
                  </a:lnTo>
                  <a:cubicBezTo>
                    <a:pt x="5372" y="103"/>
                    <a:pt x="5269" y="0"/>
                    <a:pt x="514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074;p32">
              <a:extLst>
                <a:ext uri="{FF2B5EF4-FFF2-40B4-BE49-F238E27FC236}">
                  <a16:creationId xmlns:a16="http://schemas.microsoft.com/office/drawing/2014/main" id="{35E1BD47-04C7-B012-EB40-E012C5148246}"/>
                </a:ext>
              </a:extLst>
            </p:cNvPr>
            <p:cNvSpPr/>
            <p:nvPr/>
          </p:nvSpPr>
          <p:spPr>
            <a:xfrm>
              <a:off x="491013" y="3467312"/>
              <a:ext cx="1161291" cy="753284"/>
            </a:xfrm>
            <a:custGeom>
              <a:avLst/>
              <a:gdLst/>
              <a:ahLst/>
              <a:cxnLst/>
              <a:rect l="l" t="t" r="r" b="b"/>
              <a:pathLst>
                <a:path w="5518" h="3586" extrusionOk="0">
                  <a:moveTo>
                    <a:pt x="5216" y="148"/>
                  </a:moveTo>
                  <a:cubicBezTo>
                    <a:pt x="5301" y="148"/>
                    <a:pt x="5370" y="217"/>
                    <a:pt x="5370" y="300"/>
                  </a:cubicBezTo>
                  <a:lnTo>
                    <a:pt x="5370" y="3284"/>
                  </a:lnTo>
                  <a:cubicBezTo>
                    <a:pt x="5370" y="3367"/>
                    <a:pt x="5301" y="3438"/>
                    <a:pt x="5216" y="3438"/>
                  </a:cubicBezTo>
                  <a:lnTo>
                    <a:pt x="302" y="3438"/>
                  </a:lnTo>
                  <a:cubicBezTo>
                    <a:pt x="217" y="3438"/>
                    <a:pt x="148" y="3369"/>
                    <a:pt x="148" y="3284"/>
                  </a:cubicBezTo>
                  <a:lnTo>
                    <a:pt x="148" y="300"/>
                  </a:lnTo>
                  <a:cubicBezTo>
                    <a:pt x="148" y="217"/>
                    <a:pt x="217" y="148"/>
                    <a:pt x="302" y="148"/>
                  </a:cubicBezTo>
                  <a:close/>
                  <a:moveTo>
                    <a:pt x="302" y="0"/>
                  </a:moveTo>
                  <a:cubicBezTo>
                    <a:pt x="135" y="0"/>
                    <a:pt x="0" y="135"/>
                    <a:pt x="0" y="300"/>
                  </a:cubicBezTo>
                  <a:lnTo>
                    <a:pt x="0" y="3284"/>
                  </a:lnTo>
                  <a:cubicBezTo>
                    <a:pt x="0" y="3451"/>
                    <a:pt x="135" y="3586"/>
                    <a:pt x="302" y="3586"/>
                  </a:cubicBezTo>
                  <a:lnTo>
                    <a:pt x="5216" y="3586"/>
                  </a:lnTo>
                  <a:cubicBezTo>
                    <a:pt x="5383" y="3586"/>
                    <a:pt x="5518" y="3451"/>
                    <a:pt x="5518" y="3284"/>
                  </a:cubicBezTo>
                  <a:lnTo>
                    <a:pt x="5518" y="300"/>
                  </a:lnTo>
                  <a:cubicBezTo>
                    <a:pt x="5518" y="135"/>
                    <a:pt x="5383" y="0"/>
                    <a:pt x="521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075;p32">
              <a:extLst>
                <a:ext uri="{FF2B5EF4-FFF2-40B4-BE49-F238E27FC236}">
                  <a16:creationId xmlns:a16="http://schemas.microsoft.com/office/drawing/2014/main" id="{91468E8F-F402-69C3-6F2B-36E3FA9704E3}"/>
                </a:ext>
              </a:extLst>
            </p:cNvPr>
            <p:cNvSpPr/>
            <p:nvPr/>
          </p:nvSpPr>
          <p:spPr>
            <a:xfrm>
              <a:off x="574774" y="3556378"/>
              <a:ext cx="993769" cy="526627"/>
            </a:xfrm>
            <a:custGeom>
              <a:avLst/>
              <a:gdLst/>
              <a:ahLst/>
              <a:cxnLst/>
              <a:rect l="l" t="t" r="r" b="b"/>
              <a:pathLst>
                <a:path w="4722" h="2507" extrusionOk="0">
                  <a:moveTo>
                    <a:pt x="1" y="0"/>
                  </a:moveTo>
                  <a:lnTo>
                    <a:pt x="1" y="2506"/>
                  </a:lnTo>
                  <a:lnTo>
                    <a:pt x="4721" y="2506"/>
                  </a:lnTo>
                  <a:lnTo>
                    <a:pt x="47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76;p32">
              <a:extLst>
                <a:ext uri="{FF2B5EF4-FFF2-40B4-BE49-F238E27FC236}">
                  <a16:creationId xmlns:a16="http://schemas.microsoft.com/office/drawing/2014/main" id="{0B04ACF9-B8DA-95BA-410A-138DBF158CA0}"/>
                </a:ext>
              </a:extLst>
            </p:cNvPr>
            <p:cNvSpPr/>
            <p:nvPr/>
          </p:nvSpPr>
          <p:spPr>
            <a:xfrm>
              <a:off x="558990" y="3541044"/>
              <a:ext cx="1025337" cy="557716"/>
            </a:xfrm>
            <a:custGeom>
              <a:avLst/>
              <a:gdLst/>
              <a:ahLst/>
              <a:cxnLst/>
              <a:rect l="l" t="t" r="r" b="b"/>
              <a:pathLst>
                <a:path w="4872" h="2655" extrusionOk="0">
                  <a:moveTo>
                    <a:pt x="4723" y="148"/>
                  </a:moveTo>
                  <a:lnTo>
                    <a:pt x="4723" y="2506"/>
                  </a:lnTo>
                  <a:lnTo>
                    <a:pt x="151" y="2506"/>
                  </a:lnTo>
                  <a:lnTo>
                    <a:pt x="151" y="148"/>
                  </a:lnTo>
                  <a:close/>
                  <a:moveTo>
                    <a:pt x="1" y="1"/>
                  </a:moveTo>
                  <a:lnTo>
                    <a:pt x="1" y="2654"/>
                  </a:lnTo>
                  <a:lnTo>
                    <a:pt x="4871" y="2654"/>
                  </a:lnTo>
                  <a:lnTo>
                    <a:pt x="487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77;p32">
              <a:extLst>
                <a:ext uri="{FF2B5EF4-FFF2-40B4-BE49-F238E27FC236}">
                  <a16:creationId xmlns:a16="http://schemas.microsoft.com/office/drawing/2014/main" id="{F6F9DA03-9269-F6DA-6340-D3F2A65CAFC9}"/>
                </a:ext>
              </a:extLst>
            </p:cNvPr>
            <p:cNvSpPr/>
            <p:nvPr/>
          </p:nvSpPr>
          <p:spPr>
            <a:xfrm>
              <a:off x="987689" y="3723377"/>
              <a:ext cx="168364" cy="192627"/>
            </a:xfrm>
            <a:custGeom>
              <a:avLst/>
              <a:gdLst/>
              <a:ahLst/>
              <a:cxnLst/>
              <a:rect l="l" t="t" r="r" b="b"/>
              <a:pathLst>
                <a:path w="800" h="917" extrusionOk="0">
                  <a:moveTo>
                    <a:pt x="1" y="0"/>
                  </a:moveTo>
                  <a:lnTo>
                    <a:pt x="7" y="917"/>
                  </a:lnTo>
                  <a:lnTo>
                    <a:pt x="800" y="45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78;p32">
              <a:extLst>
                <a:ext uri="{FF2B5EF4-FFF2-40B4-BE49-F238E27FC236}">
                  <a16:creationId xmlns:a16="http://schemas.microsoft.com/office/drawing/2014/main" id="{4045EC55-6610-2DE3-0B0B-0ED0D77F9EB1}"/>
                </a:ext>
              </a:extLst>
            </p:cNvPr>
            <p:cNvSpPr/>
            <p:nvPr/>
          </p:nvSpPr>
          <p:spPr>
            <a:xfrm>
              <a:off x="971905" y="3696279"/>
              <a:ext cx="215295" cy="246823"/>
            </a:xfrm>
            <a:custGeom>
              <a:avLst/>
              <a:gdLst/>
              <a:ahLst/>
              <a:cxnLst/>
              <a:rect l="l" t="t" r="r" b="b"/>
              <a:pathLst>
                <a:path w="1023" h="1175" extrusionOk="0">
                  <a:moveTo>
                    <a:pt x="151" y="255"/>
                  </a:moveTo>
                  <a:lnTo>
                    <a:pt x="727" y="581"/>
                  </a:lnTo>
                  <a:lnTo>
                    <a:pt x="155" y="917"/>
                  </a:lnTo>
                  <a:lnTo>
                    <a:pt x="151" y="255"/>
                  </a:lnTo>
                  <a:close/>
                  <a:moveTo>
                    <a:pt x="1" y="1"/>
                  </a:moveTo>
                  <a:lnTo>
                    <a:pt x="9" y="1174"/>
                  </a:lnTo>
                  <a:lnTo>
                    <a:pt x="1022" y="579"/>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4079;p32">
            <a:extLst>
              <a:ext uri="{FF2B5EF4-FFF2-40B4-BE49-F238E27FC236}">
                <a16:creationId xmlns:a16="http://schemas.microsoft.com/office/drawing/2014/main" id="{9AA3654D-EDD6-821D-DBBC-1AFBEFB7F8DC}"/>
              </a:ext>
            </a:extLst>
          </p:cNvPr>
          <p:cNvGrpSpPr/>
          <p:nvPr/>
        </p:nvGrpSpPr>
        <p:grpSpPr>
          <a:xfrm>
            <a:off x="3623064" y="3174069"/>
            <a:ext cx="1728559" cy="1361014"/>
            <a:chOff x="3707721" y="3317590"/>
            <a:chExt cx="1728559" cy="1361014"/>
          </a:xfrm>
        </p:grpSpPr>
        <p:sp>
          <p:nvSpPr>
            <p:cNvPr id="29" name="Google Shape;4080;p32">
              <a:extLst>
                <a:ext uri="{FF2B5EF4-FFF2-40B4-BE49-F238E27FC236}">
                  <a16:creationId xmlns:a16="http://schemas.microsoft.com/office/drawing/2014/main" id="{3D70BC0A-BDF2-7605-19E1-CDF1B77E6E98}"/>
                </a:ext>
              </a:extLst>
            </p:cNvPr>
            <p:cNvSpPr/>
            <p:nvPr/>
          </p:nvSpPr>
          <p:spPr>
            <a:xfrm>
              <a:off x="3947990" y="3419871"/>
              <a:ext cx="1236543" cy="1240114"/>
            </a:xfrm>
            <a:custGeom>
              <a:avLst/>
              <a:gdLst/>
              <a:ahLst/>
              <a:cxnLst/>
              <a:rect l="l" t="t" r="r" b="b"/>
              <a:pathLst>
                <a:path w="4848" h="4862" extrusionOk="0">
                  <a:moveTo>
                    <a:pt x="1" y="0"/>
                  </a:moveTo>
                  <a:lnTo>
                    <a:pt x="1" y="3540"/>
                  </a:lnTo>
                  <a:lnTo>
                    <a:pt x="1954" y="3540"/>
                  </a:lnTo>
                  <a:lnTo>
                    <a:pt x="1954" y="4391"/>
                  </a:lnTo>
                  <a:lnTo>
                    <a:pt x="954" y="4391"/>
                  </a:lnTo>
                  <a:lnTo>
                    <a:pt x="954" y="4862"/>
                  </a:lnTo>
                  <a:lnTo>
                    <a:pt x="3907" y="4862"/>
                  </a:lnTo>
                  <a:lnTo>
                    <a:pt x="3907" y="4391"/>
                  </a:lnTo>
                  <a:lnTo>
                    <a:pt x="2892" y="4391"/>
                  </a:lnTo>
                  <a:lnTo>
                    <a:pt x="2892" y="3540"/>
                  </a:lnTo>
                  <a:lnTo>
                    <a:pt x="4847" y="3540"/>
                  </a:lnTo>
                  <a:lnTo>
                    <a:pt x="48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81;p32">
              <a:extLst>
                <a:ext uri="{FF2B5EF4-FFF2-40B4-BE49-F238E27FC236}">
                  <a16:creationId xmlns:a16="http://schemas.microsoft.com/office/drawing/2014/main" id="{BE1E8288-C4FE-4351-E9F7-26CDA0C87533}"/>
                </a:ext>
              </a:extLst>
            </p:cNvPr>
            <p:cNvSpPr/>
            <p:nvPr/>
          </p:nvSpPr>
          <p:spPr>
            <a:xfrm>
              <a:off x="3928861" y="3401251"/>
              <a:ext cx="1274292" cy="1277353"/>
            </a:xfrm>
            <a:custGeom>
              <a:avLst/>
              <a:gdLst/>
              <a:ahLst/>
              <a:cxnLst/>
              <a:rect l="l" t="t" r="r" b="b"/>
              <a:pathLst>
                <a:path w="4996" h="5008" extrusionOk="0">
                  <a:moveTo>
                    <a:pt x="4847" y="148"/>
                  </a:moveTo>
                  <a:lnTo>
                    <a:pt x="4847" y="3538"/>
                  </a:lnTo>
                  <a:lnTo>
                    <a:pt x="2894" y="3538"/>
                  </a:lnTo>
                  <a:lnTo>
                    <a:pt x="2894" y="4536"/>
                  </a:lnTo>
                  <a:lnTo>
                    <a:pt x="3909" y="4536"/>
                  </a:lnTo>
                  <a:lnTo>
                    <a:pt x="3909" y="4860"/>
                  </a:lnTo>
                  <a:lnTo>
                    <a:pt x="1104" y="4860"/>
                  </a:lnTo>
                  <a:lnTo>
                    <a:pt x="1104" y="4536"/>
                  </a:lnTo>
                  <a:lnTo>
                    <a:pt x="2104" y="4536"/>
                  </a:lnTo>
                  <a:lnTo>
                    <a:pt x="2104" y="3538"/>
                  </a:lnTo>
                  <a:lnTo>
                    <a:pt x="148" y="3538"/>
                  </a:lnTo>
                  <a:lnTo>
                    <a:pt x="148" y="148"/>
                  </a:lnTo>
                  <a:close/>
                  <a:moveTo>
                    <a:pt x="1" y="0"/>
                  </a:moveTo>
                  <a:lnTo>
                    <a:pt x="1" y="3688"/>
                  </a:lnTo>
                  <a:lnTo>
                    <a:pt x="1956" y="3688"/>
                  </a:lnTo>
                  <a:lnTo>
                    <a:pt x="1956" y="4389"/>
                  </a:lnTo>
                  <a:lnTo>
                    <a:pt x="956" y="4389"/>
                  </a:lnTo>
                  <a:lnTo>
                    <a:pt x="956" y="5008"/>
                  </a:lnTo>
                  <a:lnTo>
                    <a:pt x="4057" y="5008"/>
                  </a:lnTo>
                  <a:lnTo>
                    <a:pt x="4057" y="4389"/>
                  </a:lnTo>
                  <a:lnTo>
                    <a:pt x="3042" y="4389"/>
                  </a:lnTo>
                  <a:lnTo>
                    <a:pt x="3042" y="3688"/>
                  </a:lnTo>
                  <a:lnTo>
                    <a:pt x="4995" y="3688"/>
                  </a:lnTo>
                  <a:lnTo>
                    <a:pt x="4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82;p32">
              <a:extLst>
                <a:ext uri="{FF2B5EF4-FFF2-40B4-BE49-F238E27FC236}">
                  <a16:creationId xmlns:a16="http://schemas.microsoft.com/office/drawing/2014/main" id="{B958ABAD-6AB1-3D50-0511-E1CFF88227BA}"/>
                </a:ext>
              </a:extLst>
            </p:cNvPr>
            <p:cNvSpPr/>
            <p:nvPr/>
          </p:nvSpPr>
          <p:spPr>
            <a:xfrm>
              <a:off x="3726850" y="3336210"/>
              <a:ext cx="1690299" cy="1082485"/>
            </a:xfrm>
            <a:custGeom>
              <a:avLst/>
              <a:gdLst/>
              <a:ahLst/>
              <a:cxnLst/>
              <a:rect l="l" t="t" r="r" b="b"/>
              <a:pathLst>
                <a:path w="6627" h="4244" extrusionOk="0">
                  <a:moveTo>
                    <a:pt x="281" y="0"/>
                  </a:moveTo>
                  <a:cubicBezTo>
                    <a:pt x="127" y="0"/>
                    <a:pt x="0" y="127"/>
                    <a:pt x="0" y="281"/>
                  </a:cubicBezTo>
                  <a:lnTo>
                    <a:pt x="0" y="3963"/>
                  </a:lnTo>
                  <a:cubicBezTo>
                    <a:pt x="0" y="4117"/>
                    <a:pt x="127" y="4243"/>
                    <a:pt x="281" y="4243"/>
                  </a:cubicBezTo>
                  <a:lnTo>
                    <a:pt x="6346" y="4243"/>
                  </a:lnTo>
                  <a:cubicBezTo>
                    <a:pt x="6503" y="4243"/>
                    <a:pt x="6627" y="4117"/>
                    <a:pt x="6627" y="3963"/>
                  </a:cubicBezTo>
                  <a:lnTo>
                    <a:pt x="6627" y="281"/>
                  </a:lnTo>
                  <a:cubicBezTo>
                    <a:pt x="6627" y="127"/>
                    <a:pt x="6503" y="0"/>
                    <a:pt x="6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3;p32">
              <a:extLst>
                <a:ext uri="{FF2B5EF4-FFF2-40B4-BE49-F238E27FC236}">
                  <a16:creationId xmlns:a16="http://schemas.microsoft.com/office/drawing/2014/main" id="{29E74C4C-ACC8-91B4-AD08-B00399D981A6}"/>
                </a:ext>
              </a:extLst>
            </p:cNvPr>
            <p:cNvSpPr/>
            <p:nvPr/>
          </p:nvSpPr>
          <p:spPr>
            <a:xfrm>
              <a:off x="3707721" y="3317590"/>
              <a:ext cx="1728559" cy="1120235"/>
            </a:xfrm>
            <a:custGeom>
              <a:avLst/>
              <a:gdLst/>
              <a:ahLst/>
              <a:cxnLst/>
              <a:rect l="l" t="t" r="r" b="b"/>
              <a:pathLst>
                <a:path w="6777" h="4392" extrusionOk="0">
                  <a:moveTo>
                    <a:pt x="6421" y="148"/>
                  </a:moveTo>
                  <a:cubicBezTo>
                    <a:pt x="6535" y="148"/>
                    <a:pt x="6629" y="240"/>
                    <a:pt x="6629" y="354"/>
                  </a:cubicBezTo>
                  <a:lnTo>
                    <a:pt x="6629" y="4036"/>
                  </a:lnTo>
                  <a:cubicBezTo>
                    <a:pt x="6629" y="4149"/>
                    <a:pt x="6535" y="4243"/>
                    <a:pt x="6421" y="4243"/>
                  </a:cubicBezTo>
                  <a:lnTo>
                    <a:pt x="356" y="4243"/>
                  </a:lnTo>
                  <a:cubicBezTo>
                    <a:pt x="242" y="4243"/>
                    <a:pt x="148" y="4149"/>
                    <a:pt x="148" y="4036"/>
                  </a:cubicBezTo>
                  <a:lnTo>
                    <a:pt x="148" y="354"/>
                  </a:lnTo>
                  <a:cubicBezTo>
                    <a:pt x="148" y="240"/>
                    <a:pt x="242" y="148"/>
                    <a:pt x="356" y="148"/>
                  </a:cubicBezTo>
                  <a:close/>
                  <a:moveTo>
                    <a:pt x="356" y="1"/>
                  </a:moveTo>
                  <a:cubicBezTo>
                    <a:pt x="161" y="1"/>
                    <a:pt x="0" y="159"/>
                    <a:pt x="0" y="354"/>
                  </a:cubicBezTo>
                  <a:lnTo>
                    <a:pt x="0" y="4036"/>
                  </a:lnTo>
                  <a:cubicBezTo>
                    <a:pt x="0" y="4230"/>
                    <a:pt x="161" y="4391"/>
                    <a:pt x="356" y="4391"/>
                  </a:cubicBezTo>
                  <a:lnTo>
                    <a:pt x="6421" y="4391"/>
                  </a:lnTo>
                  <a:cubicBezTo>
                    <a:pt x="6618" y="4391"/>
                    <a:pt x="6777" y="4230"/>
                    <a:pt x="6777" y="4036"/>
                  </a:cubicBezTo>
                  <a:lnTo>
                    <a:pt x="6777" y="354"/>
                  </a:lnTo>
                  <a:cubicBezTo>
                    <a:pt x="6777" y="159"/>
                    <a:pt x="6618" y="1"/>
                    <a:pt x="642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84;p32">
              <a:extLst>
                <a:ext uri="{FF2B5EF4-FFF2-40B4-BE49-F238E27FC236}">
                  <a16:creationId xmlns:a16="http://schemas.microsoft.com/office/drawing/2014/main" id="{206C7CE4-F694-4717-FC4C-67BC9867AB4D}"/>
                </a:ext>
              </a:extLst>
            </p:cNvPr>
            <p:cNvSpPr/>
            <p:nvPr/>
          </p:nvSpPr>
          <p:spPr>
            <a:xfrm>
              <a:off x="3828876" y="3446652"/>
              <a:ext cx="1486249" cy="788908"/>
            </a:xfrm>
            <a:custGeom>
              <a:avLst/>
              <a:gdLst/>
              <a:ahLst/>
              <a:cxnLst/>
              <a:rect l="l" t="t" r="r" b="b"/>
              <a:pathLst>
                <a:path w="5827" h="3093" extrusionOk="0">
                  <a:moveTo>
                    <a:pt x="1" y="0"/>
                  </a:moveTo>
                  <a:lnTo>
                    <a:pt x="1" y="3093"/>
                  </a:lnTo>
                  <a:lnTo>
                    <a:pt x="5826" y="3093"/>
                  </a:lnTo>
                  <a:lnTo>
                    <a:pt x="58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85;p32">
              <a:extLst>
                <a:ext uri="{FF2B5EF4-FFF2-40B4-BE49-F238E27FC236}">
                  <a16:creationId xmlns:a16="http://schemas.microsoft.com/office/drawing/2014/main" id="{684A0647-0E1D-D09D-C0C0-32B237CBFB17}"/>
                </a:ext>
              </a:extLst>
            </p:cNvPr>
            <p:cNvSpPr/>
            <p:nvPr/>
          </p:nvSpPr>
          <p:spPr>
            <a:xfrm>
              <a:off x="3809746" y="3428033"/>
              <a:ext cx="1524509" cy="826658"/>
            </a:xfrm>
            <a:custGeom>
              <a:avLst/>
              <a:gdLst/>
              <a:ahLst/>
              <a:cxnLst/>
              <a:rect l="l" t="t" r="r" b="b"/>
              <a:pathLst>
                <a:path w="5977" h="3241" extrusionOk="0">
                  <a:moveTo>
                    <a:pt x="5828" y="148"/>
                  </a:moveTo>
                  <a:lnTo>
                    <a:pt x="5828" y="3093"/>
                  </a:lnTo>
                  <a:lnTo>
                    <a:pt x="151" y="3093"/>
                  </a:lnTo>
                  <a:lnTo>
                    <a:pt x="151" y="148"/>
                  </a:lnTo>
                  <a:close/>
                  <a:moveTo>
                    <a:pt x="1" y="0"/>
                  </a:moveTo>
                  <a:lnTo>
                    <a:pt x="1" y="3241"/>
                  </a:lnTo>
                  <a:lnTo>
                    <a:pt x="5976" y="3241"/>
                  </a:lnTo>
                  <a:lnTo>
                    <a:pt x="5976"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86;p32">
              <a:extLst>
                <a:ext uri="{FF2B5EF4-FFF2-40B4-BE49-F238E27FC236}">
                  <a16:creationId xmlns:a16="http://schemas.microsoft.com/office/drawing/2014/main" id="{40A6E450-8604-B68B-AA7C-39DCE8CC120F}"/>
                </a:ext>
              </a:extLst>
            </p:cNvPr>
            <p:cNvSpPr/>
            <p:nvPr/>
          </p:nvSpPr>
          <p:spPr>
            <a:xfrm>
              <a:off x="4446129" y="3696614"/>
              <a:ext cx="251747" cy="289241"/>
            </a:xfrm>
            <a:custGeom>
              <a:avLst/>
              <a:gdLst/>
              <a:ahLst/>
              <a:cxnLst/>
              <a:rect l="l" t="t" r="r" b="b"/>
              <a:pathLst>
                <a:path w="987" h="1134" extrusionOk="0">
                  <a:moveTo>
                    <a:pt x="1" y="1"/>
                  </a:moveTo>
                  <a:lnTo>
                    <a:pt x="12" y="1134"/>
                  </a:lnTo>
                  <a:lnTo>
                    <a:pt x="986" y="558"/>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87;p32">
              <a:extLst>
                <a:ext uri="{FF2B5EF4-FFF2-40B4-BE49-F238E27FC236}">
                  <a16:creationId xmlns:a16="http://schemas.microsoft.com/office/drawing/2014/main" id="{A47B98DA-DDC7-58D3-E2F7-310B7C562637}"/>
                </a:ext>
              </a:extLst>
            </p:cNvPr>
            <p:cNvSpPr/>
            <p:nvPr/>
          </p:nvSpPr>
          <p:spPr>
            <a:xfrm>
              <a:off x="4426999" y="3664476"/>
              <a:ext cx="308371" cy="354282"/>
            </a:xfrm>
            <a:custGeom>
              <a:avLst/>
              <a:gdLst/>
              <a:ahLst/>
              <a:cxnLst/>
              <a:rect l="l" t="t" r="r" b="b"/>
              <a:pathLst>
                <a:path w="1209" h="1389" extrusionOk="0">
                  <a:moveTo>
                    <a:pt x="151" y="255"/>
                  </a:moveTo>
                  <a:lnTo>
                    <a:pt x="913" y="686"/>
                  </a:lnTo>
                  <a:lnTo>
                    <a:pt x="159" y="1131"/>
                  </a:lnTo>
                  <a:lnTo>
                    <a:pt x="151" y="255"/>
                  </a:lnTo>
                  <a:close/>
                  <a:moveTo>
                    <a:pt x="1" y="1"/>
                  </a:moveTo>
                  <a:lnTo>
                    <a:pt x="14" y="1388"/>
                  </a:lnTo>
                  <a:lnTo>
                    <a:pt x="1209" y="68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098;p32">
            <a:extLst>
              <a:ext uri="{FF2B5EF4-FFF2-40B4-BE49-F238E27FC236}">
                <a16:creationId xmlns:a16="http://schemas.microsoft.com/office/drawing/2014/main" id="{68A8A001-AF18-03A0-B484-2C54EA227602}"/>
              </a:ext>
            </a:extLst>
          </p:cNvPr>
          <p:cNvSpPr/>
          <p:nvPr/>
        </p:nvSpPr>
        <p:spPr>
          <a:xfrm>
            <a:off x="886978" y="2134529"/>
            <a:ext cx="38004" cy="433861"/>
          </a:xfrm>
          <a:custGeom>
            <a:avLst/>
            <a:gdLst/>
            <a:ahLst/>
            <a:cxnLst/>
            <a:rect l="l" t="t" r="r" b="b"/>
            <a:pathLst>
              <a:path w="149" h="1701" extrusionOk="0">
                <a:moveTo>
                  <a:pt x="74" y="0"/>
                </a:moveTo>
                <a:cubicBezTo>
                  <a:pt x="33" y="0"/>
                  <a:pt x="1" y="35"/>
                  <a:pt x="1" y="75"/>
                </a:cubicBezTo>
                <a:lnTo>
                  <a:pt x="1" y="148"/>
                </a:lnTo>
                <a:cubicBezTo>
                  <a:pt x="1" y="189"/>
                  <a:pt x="33" y="223"/>
                  <a:pt x="74" y="223"/>
                </a:cubicBezTo>
                <a:cubicBezTo>
                  <a:pt x="114" y="223"/>
                  <a:pt x="149" y="189"/>
                  <a:pt x="149" y="148"/>
                </a:cubicBezTo>
                <a:lnTo>
                  <a:pt x="149" y="75"/>
                </a:lnTo>
                <a:cubicBezTo>
                  <a:pt x="149" y="35"/>
                  <a:pt x="114" y="0"/>
                  <a:pt x="74" y="0"/>
                </a:cubicBezTo>
                <a:close/>
                <a:moveTo>
                  <a:pt x="74" y="371"/>
                </a:moveTo>
                <a:cubicBezTo>
                  <a:pt x="33" y="371"/>
                  <a:pt x="1" y="403"/>
                  <a:pt x="1" y="444"/>
                </a:cubicBezTo>
                <a:lnTo>
                  <a:pt x="1" y="519"/>
                </a:lnTo>
                <a:cubicBezTo>
                  <a:pt x="1" y="559"/>
                  <a:pt x="33" y="591"/>
                  <a:pt x="74" y="591"/>
                </a:cubicBezTo>
                <a:cubicBezTo>
                  <a:pt x="114" y="591"/>
                  <a:pt x="149" y="559"/>
                  <a:pt x="149" y="519"/>
                </a:cubicBezTo>
                <a:lnTo>
                  <a:pt x="149" y="444"/>
                </a:lnTo>
                <a:cubicBezTo>
                  <a:pt x="149" y="403"/>
                  <a:pt x="114" y="371"/>
                  <a:pt x="74" y="371"/>
                </a:cubicBezTo>
                <a:close/>
                <a:moveTo>
                  <a:pt x="74" y="741"/>
                </a:moveTo>
                <a:cubicBezTo>
                  <a:pt x="33" y="741"/>
                  <a:pt x="1" y="773"/>
                  <a:pt x="1" y="814"/>
                </a:cubicBezTo>
                <a:lnTo>
                  <a:pt x="1" y="889"/>
                </a:lnTo>
                <a:cubicBezTo>
                  <a:pt x="1" y="930"/>
                  <a:pt x="33" y="962"/>
                  <a:pt x="74" y="962"/>
                </a:cubicBezTo>
                <a:cubicBezTo>
                  <a:pt x="114" y="962"/>
                  <a:pt x="149" y="930"/>
                  <a:pt x="149" y="889"/>
                </a:cubicBezTo>
                <a:lnTo>
                  <a:pt x="149" y="814"/>
                </a:lnTo>
                <a:cubicBezTo>
                  <a:pt x="149" y="773"/>
                  <a:pt x="114" y="741"/>
                  <a:pt x="74" y="741"/>
                </a:cubicBezTo>
                <a:close/>
                <a:moveTo>
                  <a:pt x="74" y="1110"/>
                </a:moveTo>
                <a:cubicBezTo>
                  <a:pt x="33" y="1110"/>
                  <a:pt x="1" y="1144"/>
                  <a:pt x="1" y="1185"/>
                </a:cubicBezTo>
                <a:lnTo>
                  <a:pt x="1" y="1258"/>
                </a:lnTo>
                <a:cubicBezTo>
                  <a:pt x="1" y="1298"/>
                  <a:pt x="33" y="1332"/>
                  <a:pt x="74" y="1332"/>
                </a:cubicBezTo>
                <a:cubicBezTo>
                  <a:pt x="114" y="1332"/>
                  <a:pt x="149" y="1298"/>
                  <a:pt x="149" y="1258"/>
                </a:cubicBezTo>
                <a:lnTo>
                  <a:pt x="149" y="1185"/>
                </a:lnTo>
                <a:cubicBezTo>
                  <a:pt x="149" y="1144"/>
                  <a:pt x="114" y="1110"/>
                  <a:pt x="74" y="1110"/>
                </a:cubicBezTo>
                <a:close/>
                <a:moveTo>
                  <a:pt x="74" y="1480"/>
                </a:moveTo>
                <a:cubicBezTo>
                  <a:pt x="33" y="1480"/>
                  <a:pt x="1" y="1512"/>
                  <a:pt x="1" y="1553"/>
                </a:cubicBezTo>
                <a:lnTo>
                  <a:pt x="1" y="1628"/>
                </a:lnTo>
                <a:cubicBezTo>
                  <a:pt x="1" y="1669"/>
                  <a:pt x="33" y="1701"/>
                  <a:pt x="74" y="1701"/>
                </a:cubicBezTo>
                <a:cubicBezTo>
                  <a:pt x="114" y="1701"/>
                  <a:pt x="149" y="1669"/>
                  <a:pt x="149" y="1628"/>
                </a:cubicBezTo>
                <a:lnTo>
                  <a:pt x="149" y="1553"/>
                </a:lnTo>
                <a:cubicBezTo>
                  <a:pt x="149" y="1512"/>
                  <a:pt x="114" y="1480"/>
                  <a:pt x="74" y="148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4155;p32">
            <a:extLst>
              <a:ext uri="{FF2B5EF4-FFF2-40B4-BE49-F238E27FC236}">
                <a16:creationId xmlns:a16="http://schemas.microsoft.com/office/drawing/2014/main" id="{1FE28DCE-9893-1F18-1861-BA3F53D37CC4}"/>
              </a:ext>
            </a:extLst>
          </p:cNvPr>
          <p:cNvSpPr/>
          <p:nvPr/>
        </p:nvSpPr>
        <p:spPr>
          <a:xfrm>
            <a:off x="2804359" y="2679358"/>
            <a:ext cx="38004" cy="433861"/>
          </a:xfrm>
          <a:custGeom>
            <a:avLst/>
            <a:gdLst/>
            <a:ahLst/>
            <a:cxnLst/>
            <a:rect l="l" t="t" r="r" b="b"/>
            <a:pathLst>
              <a:path w="149" h="1701" extrusionOk="0">
                <a:moveTo>
                  <a:pt x="74" y="0"/>
                </a:moveTo>
                <a:cubicBezTo>
                  <a:pt x="33" y="0"/>
                  <a:pt x="1" y="35"/>
                  <a:pt x="1" y="75"/>
                </a:cubicBezTo>
                <a:lnTo>
                  <a:pt x="1" y="148"/>
                </a:lnTo>
                <a:cubicBezTo>
                  <a:pt x="1" y="189"/>
                  <a:pt x="33" y="223"/>
                  <a:pt x="74" y="223"/>
                </a:cubicBezTo>
                <a:cubicBezTo>
                  <a:pt x="114" y="223"/>
                  <a:pt x="149" y="189"/>
                  <a:pt x="149" y="148"/>
                </a:cubicBezTo>
                <a:lnTo>
                  <a:pt x="149" y="75"/>
                </a:lnTo>
                <a:cubicBezTo>
                  <a:pt x="149" y="35"/>
                  <a:pt x="114" y="0"/>
                  <a:pt x="74" y="0"/>
                </a:cubicBezTo>
                <a:close/>
                <a:moveTo>
                  <a:pt x="74" y="371"/>
                </a:moveTo>
                <a:cubicBezTo>
                  <a:pt x="33" y="371"/>
                  <a:pt x="1" y="403"/>
                  <a:pt x="1" y="444"/>
                </a:cubicBezTo>
                <a:lnTo>
                  <a:pt x="1" y="519"/>
                </a:lnTo>
                <a:cubicBezTo>
                  <a:pt x="1" y="559"/>
                  <a:pt x="33" y="591"/>
                  <a:pt x="74" y="591"/>
                </a:cubicBezTo>
                <a:cubicBezTo>
                  <a:pt x="114" y="591"/>
                  <a:pt x="149" y="559"/>
                  <a:pt x="149" y="519"/>
                </a:cubicBezTo>
                <a:lnTo>
                  <a:pt x="149" y="444"/>
                </a:lnTo>
                <a:cubicBezTo>
                  <a:pt x="149" y="403"/>
                  <a:pt x="114" y="371"/>
                  <a:pt x="74" y="371"/>
                </a:cubicBezTo>
                <a:close/>
                <a:moveTo>
                  <a:pt x="74" y="741"/>
                </a:moveTo>
                <a:cubicBezTo>
                  <a:pt x="33" y="741"/>
                  <a:pt x="1" y="773"/>
                  <a:pt x="1" y="814"/>
                </a:cubicBezTo>
                <a:lnTo>
                  <a:pt x="1" y="889"/>
                </a:lnTo>
                <a:cubicBezTo>
                  <a:pt x="1" y="930"/>
                  <a:pt x="33" y="962"/>
                  <a:pt x="74" y="962"/>
                </a:cubicBezTo>
                <a:cubicBezTo>
                  <a:pt x="114" y="962"/>
                  <a:pt x="149" y="930"/>
                  <a:pt x="149" y="889"/>
                </a:cubicBezTo>
                <a:lnTo>
                  <a:pt x="149" y="814"/>
                </a:lnTo>
                <a:cubicBezTo>
                  <a:pt x="149" y="773"/>
                  <a:pt x="114" y="741"/>
                  <a:pt x="74" y="741"/>
                </a:cubicBezTo>
                <a:close/>
                <a:moveTo>
                  <a:pt x="74" y="1110"/>
                </a:moveTo>
                <a:cubicBezTo>
                  <a:pt x="33" y="1110"/>
                  <a:pt x="1" y="1144"/>
                  <a:pt x="1" y="1185"/>
                </a:cubicBezTo>
                <a:lnTo>
                  <a:pt x="1" y="1258"/>
                </a:lnTo>
                <a:cubicBezTo>
                  <a:pt x="1" y="1298"/>
                  <a:pt x="33" y="1332"/>
                  <a:pt x="74" y="1332"/>
                </a:cubicBezTo>
                <a:cubicBezTo>
                  <a:pt x="114" y="1332"/>
                  <a:pt x="149" y="1298"/>
                  <a:pt x="149" y="1258"/>
                </a:cubicBezTo>
                <a:lnTo>
                  <a:pt x="149" y="1185"/>
                </a:lnTo>
                <a:cubicBezTo>
                  <a:pt x="149" y="1144"/>
                  <a:pt x="114" y="1110"/>
                  <a:pt x="74" y="1110"/>
                </a:cubicBezTo>
                <a:close/>
                <a:moveTo>
                  <a:pt x="74" y="1480"/>
                </a:moveTo>
                <a:cubicBezTo>
                  <a:pt x="33" y="1480"/>
                  <a:pt x="1" y="1512"/>
                  <a:pt x="1" y="1553"/>
                </a:cubicBezTo>
                <a:lnTo>
                  <a:pt x="1" y="1628"/>
                </a:lnTo>
                <a:cubicBezTo>
                  <a:pt x="1" y="1669"/>
                  <a:pt x="33" y="1701"/>
                  <a:pt x="74" y="1701"/>
                </a:cubicBezTo>
                <a:cubicBezTo>
                  <a:pt x="114" y="1701"/>
                  <a:pt x="149" y="1669"/>
                  <a:pt x="149" y="1628"/>
                </a:cubicBezTo>
                <a:lnTo>
                  <a:pt x="149" y="1553"/>
                </a:lnTo>
                <a:cubicBezTo>
                  <a:pt x="149" y="1512"/>
                  <a:pt x="114" y="1480"/>
                  <a:pt x="74" y="148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4167;p32">
            <a:extLst>
              <a:ext uri="{FF2B5EF4-FFF2-40B4-BE49-F238E27FC236}">
                <a16:creationId xmlns:a16="http://schemas.microsoft.com/office/drawing/2014/main" id="{9B56A55E-01E5-5B4A-D0BA-69990D966A88}"/>
              </a:ext>
            </a:extLst>
          </p:cNvPr>
          <p:cNvSpPr/>
          <p:nvPr/>
        </p:nvSpPr>
        <p:spPr>
          <a:xfrm>
            <a:off x="4552998" y="2679358"/>
            <a:ext cx="38004" cy="433861"/>
          </a:xfrm>
          <a:custGeom>
            <a:avLst/>
            <a:gdLst/>
            <a:ahLst/>
            <a:cxnLst/>
            <a:rect l="l" t="t" r="r" b="b"/>
            <a:pathLst>
              <a:path w="149" h="1701" extrusionOk="0">
                <a:moveTo>
                  <a:pt x="74" y="0"/>
                </a:moveTo>
                <a:cubicBezTo>
                  <a:pt x="33" y="0"/>
                  <a:pt x="1" y="35"/>
                  <a:pt x="1" y="75"/>
                </a:cubicBezTo>
                <a:lnTo>
                  <a:pt x="1" y="148"/>
                </a:lnTo>
                <a:cubicBezTo>
                  <a:pt x="1" y="189"/>
                  <a:pt x="33" y="223"/>
                  <a:pt x="74" y="223"/>
                </a:cubicBezTo>
                <a:cubicBezTo>
                  <a:pt x="114" y="223"/>
                  <a:pt x="149" y="189"/>
                  <a:pt x="149" y="148"/>
                </a:cubicBezTo>
                <a:lnTo>
                  <a:pt x="149" y="75"/>
                </a:lnTo>
                <a:cubicBezTo>
                  <a:pt x="149" y="35"/>
                  <a:pt x="114" y="0"/>
                  <a:pt x="74" y="0"/>
                </a:cubicBezTo>
                <a:close/>
                <a:moveTo>
                  <a:pt x="74" y="371"/>
                </a:moveTo>
                <a:cubicBezTo>
                  <a:pt x="33" y="371"/>
                  <a:pt x="1" y="403"/>
                  <a:pt x="1" y="444"/>
                </a:cubicBezTo>
                <a:lnTo>
                  <a:pt x="1" y="519"/>
                </a:lnTo>
                <a:cubicBezTo>
                  <a:pt x="1" y="559"/>
                  <a:pt x="33" y="591"/>
                  <a:pt x="74" y="591"/>
                </a:cubicBezTo>
                <a:cubicBezTo>
                  <a:pt x="114" y="591"/>
                  <a:pt x="149" y="559"/>
                  <a:pt x="149" y="519"/>
                </a:cubicBezTo>
                <a:lnTo>
                  <a:pt x="149" y="444"/>
                </a:lnTo>
                <a:cubicBezTo>
                  <a:pt x="149" y="403"/>
                  <a:pt x="114" y="371"/>
                  <a:pt x="74" y="371"/>
                </a:cubicBezTo>
                <a:close/>
                <a:moveTo>
                  <a:pt x="74" y="741"/>
                </a:moveTo>
                <a:cubicBezTo>
                  <a:pt x="33" y="741"/>
                  <a:pt x="1" y="773"/>
                  <a:pt x="1" y="814"/>
                </a:cubicBezTo>
                <a:lnTo>
                  <a:pt x="1" y="889"/>
                </a:lnTo>
                <a:cubicBezTo>
                  <a:pt x="1" y="930"/>
                  <a:pt x="33" y="962"/>
                  <a:pt x="74" y="962"/>
                </a:cubicBezTo>
                <a:cubicBezTo>
                  <a:pt x="114" y="962"/>
                  <a:pt x="149" y="930"/>
                  <a:pt x="149" y="889"/>
                </a:cubicBezTo>
                <a:lnTo>
                  <a:pt x="149" y="814"/>
                </a:lnTo>
                <a:cubicBezTo>
                  <a:pt x="149" y="773"/>
                  <a:pt x="114" y="741"/>
                  <a:pt x="74" y="741"/>
                </a:cubicBezTo>
                <a:close/>
                <a:moveTo>
                  <a:pt x="74" y="1110"/>
                </a:moveTo>
                <a:cubicBezTo>
                  <a:pt x="33" y="1110"/>
                  <a:pt x="1" y="1144"/>
                  <a:pt x="1" y="1185"/>
                </a:cubicBezTo>
                <a:lnTo>
                  <a:pt x="1" y="1258"/>
                </a:lnTo>
                <a:cubicBezTo>
                  <a:pt x="1" y="1298"/>
                  <a:pt x="33" y="1332"/>
                  <a:pt x="74" y="1332"/>
                </a:cubicBezTo>
                <a:cubicBezTo>
                  <a:pt x="114" y="1332"/>
                  <a:pt x="149" y="1298"/>
                  <a:pt x="149" y="1258"/>
                </a:cubicBezTo>
                <a:lnTo>
                  <a:pt x="149" y="1185"/>
                </a:lnTo>
                <a:cubicBezTo>
                  <a:pt x="149" y="1144"/>
                  <a:pt x="114" y="1110"/>
                  <a:pt x="74" y="1110"/>
                </a:cubicBezTo>
                <a:close/>
                <a:moveTo>
                  <a:pt x="74" y="1480"/>
                </a:moveTo>
                <a:cubicBezTo>
                  <a:pt x="33" y="1480"/>
                  <a:pt x="1" y="1512"/>
                  <a:pt x="1" y="1553"/>
                </a:cubicBezTo>
                <a:lnTo>
                  <a:pt x="1" y="1628"/>
                </a:lnTo>
                <a:cubicBezTo>
                  <a:pt x="1" y="1669"/>
                  <a:pt x="33" y="1701"/>
                  <a:pt x="74" y="1701"/>
                </a:cubicBezTo>
                <a:cubicBezTo>
                  <a:pt x="114" y="1701"/>
                  <a:pt x="149" y="1669"/>
                  <a:pt x="149" y="1628"/>
                </a:cubicBezTo>
                <a:lnTo>
                  <a:pt x="149" y="1553"/>
                </a:lnTo>
                <a:cubicBezTo>
                  <a:pt x="149" y="1512"/>
                  <a:pt x="114" y="1480"/>
                  <a:pt x="74" y="148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4176;p32">
            <a:extLst>
              <a:ext uri="{FF2B5EF4-FFF2-40B4-BE49-F238E27FC236}">
                <a16:creationId xmlns:a16="http://schemas.microsoft.com/office/drawing/2014/main" id="{1A950F99-2AFB-8FE4-690F-3AA21A5D97E9}"/>
              </a:ext>
            </a:extLst>
          </p:cNvPr>
          <p:cNvSpPr/>
          <p:nvPr/>
        </p:nvSpPr>
        <p:spPr>
          <a:xfrm>
            <a:off x="6299552" y="2679358"/>
            <a:ext cx="38004" cy="433861"/>
          </a:xfrm>
          <a:custGeom>
            <a:avLst/>
            <a:gdLst/>
            <a:ahLst/>
            <a:cxnLst/>
            <a:rect l="l" t="t" r="r" b="b"/>
            <a:pathLst>
              <a:path w="149" h="1701" extrusionOk="0">
                <a:moveTo>
                  <a:pt x="74" y="0"/>
                </a:moveTo>
                <a:cubicBezTo>
                  <a:pt x="33" y="0"/>
                  <a:pt x="1" y="35"/>
                  <a:pt x="1" y="75"/>
                </a:cubicBezTo>
                <a:lnTo>
                  <a:pt x="1" y="148"/>
                </a:lnTo>
                <a:cubicBezTo>
                  <a:pt x="1" y="189"/>
                  <a:pt x="33" y="223"/>
                  <a:pt x="74" y="223"/>
                </a:cubicBezTo>
                <a:cubicBezTo>
                  <a:pt x="114" y="223"/>
                  <a:pt x="149" y="189"/>
                  <a:pt x="149" y="148"/>
                </a:cubicBezTo>
                <a:lnTo>
                  <a:pt x="149" y="75"/>
                </a:lnTo>
                <a:cubicBezTo>
                  <a:pt x="149" y="35"/>
                  <a:pt x="114" y="0"/>
                  <a:pt x="74" y="0"/>
                </a:cubicBezTo>
                <a:close/>
                <a:moveTo>
                  <a:pt x="74" y="371"/>
                </a:moveTo>
                <a:cubicBezTo>
                  <a:pt x="33" y="371"/>
                  <a:pt x="1" y="403"/>
                  <a:pt x="1" y="444"/>
                </a:cubicBezTo>
                <a:lnTo>
                  <a:pt x="1" y="519"/>
                </a:lnTo>
                <a:cubicBezTo>
                  <a:pt x="1" y="559"/>
                  <a:pt x="33" y="591"/>
                  <a:pt x="74" y="591"/>
                </a:cubicBezTo>
                <a:cubicBezTo>
                  <a:pt x="114" y="591"/>
                  <a:pt x="149" y="559"/>
                  <a:pt x="149" y="519"/>
                </a:cubicBezTo>
                <a:lnTo>
                  <a:pt x="149" y="444"/>
                </a:lnTo>
                <a:cubicBezTo>
                  <a:pt x="149" y="403"/>
                  <a:pt x="114" y="371"/>
                  <a:pt x="74" y="371"/>
                </a:cubicBezTo>
                <a:close/>
                <a:moveTo>
                  <a:pt x="74" y="741"/>
                </a:moveTo>
                <a:cubicBezTo>
                  <a:pt x="33" y="741"/>
                  <a:pt x="1" y="773"/>
                  <a:pt x="1" y="814"/>
                </a:cubicBezTo>
                <a:lnTo>
                  <a:pt x="1" y="889"/>
                </a:lnTo>
                <a:cubicBezTo>
                  <a:pt x="1" y="930"/>
                  <a:pt x="33" y="962"/>
                  <a:pt x="74" y="962"/>
                </a:cubicBezTo>
                <a:cubicBezTo>
                  <a:pt x="114" y="962"/>
                  <a:pt x="149" y="930"/>
                  <a:pt x="149" y="889"/>
                </a:cubicBezTo>
                <a:lnTo>
                  <a:pt x="149" y="814"/>
                </a:lnTo>
                <a:cubicBezTo>
                  <a:pt x="149" y="773"/>
                  <a:pt x="114" y="741"/>
                  <a:pt x="74" y="741"/>
                </a:cubicBezTo>
                <a:close/>
                <a:moveTo>
                  <a:pt x="74" y="1110"/>
                </a:moveTo>
                <a:cubicBezTo>
                  <a:pt x="33" y="1110"/>
                  <a:pt x="1" y="1144"/>
                  <a:pt x="1" y="1185"/>
                </a:cubicBezTo>
                <a:lnTo>
                  <a:pt x="1" y="1258"/>
                </a:lnTo>
                <a:cubicBezTo>
                  <a:pt x="1" y="1298"/>
                  <a:pt x="33" y="1332"/>
                  <a:pt x="74" y="1332"/>
                </a:cubicBezTo>
                <a:cubicBezTo>
                  <a:pt x="114" y="1332"/>
                  <a:pt x="149" y="1298"/>
                  <a:pt x="149" y="1258"/>
                </a:cubicBezTo>
                <a:lnTo>
                  <a:pt x="149" y="1185"/>
                </a:lnTo>
                <a:cubicBezTo>
                  <a:pt x="149" y="1144"/>
                  <a:pt x="114" y="1110"/>
                  <a:pt x="74" y="1110"/>
                </a:cubicBezTo>
                <a:close/>
                <a:moveTo>
                  <a:pt x="74" y="1480"/>
                </a:moveTo>
                <a:cubicBezTo>
                  <a:pt x="33" y="1480"/>
                  <a:pt x="1" y="1512"/>
                  <a:pt x="1" y="1553"/>
                </a:cubicBezTo>
                <a:lnTo>
                  <a:pt x="1" y="1628"/>
                </a:lnTo>
                <a:cubicBezTo>
                  <a:pt x="1" y="1669"/>
                  <a:pt x="33" y="1701"/>
                  <a:pt x="74" y="1701"/>
                </a:cubicBezTo>
                <a:cubicBezTo>
                  <a:pt x="114" y="1701"/>
                  <a:pt x="149" y="1669"/>
                  <a:pt x="149" y="1628"/>
                </a:cubicBezTo>
                <a:lnTo>
                  <a:pt x="149" y="1553"/>
                </a:lnTo>
                <a:cubicBezTo>
                  <a:pt x="149" y="1512"/>
                  <a:pt x="114" y="1480"/>
                  <a:pt x="74" y="148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4180;p32">
            <a:extLst>
              <a:ext uri="{FF2B5EF4-FFF2-40B4-BE49-F238E27FC236}">
                <a16:creationId xmlns:a16="http://schemas.microsoft.com/office/drawing/2014/main" id="{368C2A4C-8C46-F542-772B-704BBAA70BB0}"/>
              </a:ext>
            </a:extLst>
          </p:cNvPr>
          <p:cNvSpPr/>
          <p:nvPr/>
        </p:nvSpPr>
        <p:spPr>
          <a:xfrm>
            <a:off x="8036240" y="2134530"/>
            <a:ext cx="38004" cy="433861"/>
          </a:xfrm>
          <a:custGeom>
            <a:avLst/>
            <a:gdLst/>
            <a:ahLst/>
            <a:cxnLst/>
            <a:rect l="l" t="t" r="r" b="b"/>
            <a:pathLst>
              <a:path w="149" h="1701" extrusionOk="0">
                <a:moveTo>
                  <a:pt x="74" y="0"/>
                </a:moveTo>
                <a:cubicBezTo>
                  <a:pt x="33" y="0"/>
                  <a:pt x="1" y="35"/>
                  <a:pt x="1" y="75"/>
                </a:cubicBezTo>
                <a:lnTo>
                  <a:pt x="1" y="148"/>
                </a:lnTo>
                <a:cubicBezTo>
                  <a:pt x="1" y="189"/>
                  <a:pt x="33" y="223"/>
                  <a:pt x="74" y="223"/>
                </a:cubicBezTo>
                <a:cubicBezTo>
                  <a:pt x="114" y="223"/>
                  <a:pt x="149" y="189"/>
                  <a:pt x="149" y="148"/>
                </a:cubicBezTo>
                <a:lnTo>
                  <a:pt x="149" y="75"/>
                </a:lnTo>
                <a:cubicBezTo>
                  <a:pt x="149" y="35"/>
                  <a:pt x="114" y="0"/>
                  <a:pt x="74" y="0"/>
                </a:cubicBezTo>
                <a:close/>
                <a:moveTo>
                  <a:pt x="74" y="371"/>
                </a:moveTo>
                <a:cubicBezTo>
                  <a:pt x="33" y="371"/>
                  <a:pt x="1" y="403"/>
                  <a:pt x="1" y="444"/>
                </a:cubicBezTo>
                <a:lnTo>
                  <a:pt x="1" y="519"/>
                </a:lnTo>
                <a:cubicBezTo>
                  <a:pt x="1" y="559"/>
                  <a:pt x="33" y="591"/>
                  <a:pt x="74" y="591"/>
                </a:cubicBezTo>
                <a:cubicBezTo>
                  <a:pt x="114" y="591"/>
                  <a:pt x="149" y="559"/>
                  <a:pt x="149" y="519"/>
                </a:cubicBezTo>
                <a:lnTo>
                  <a:pt x="149" y="444"/>
                </a:lnTo>
                <a:cubicBezTo>
                  <a:pt x="149" y="403"/>
                  <a:pt x="114" y="371"/>
                  <a:pt x="74" y="371"/>
                </a:cubicBezTo>
                <a:close/>
                <a:moveTo>
                  <a:pt x="74" y="741"/>
                </a:moveTo>
                <a:cubicBezTo>
                  <a:pt x="33" y="741"/>
                  <a:pt x="1" y="773"/>
                  <a:pt x="1" y="814"/>
                </a:cubicBezTo>
                <a:lnTo>
                  <a:pt x="1" y="889"/>
                </a:lnTo>
                <a:cubicBezTo>
                  <a:pt x="1" y="930"/>
                  <a:pt x="33" y="962"/>
                  <a:pt x="74" y="962"/>
                </a:cubicBezTo>
                <a:cubicBezTo>
                  <a:pt x="114" y="962"/>
                  <a:pt x="149" y="930"/>
                  <a:pt x="149" y="889"/>
                </a:cubicBezTo>
                <a:lnTo>
                  <a:pt x="149" y="814"/>
                </a:lnTo>
                <a:cubicBezTo>
                  <a:pt x="149" y="773"/>
                  <a:pt x="114" y="741"/>
                  <a:pt x="74" y="741"/>
                </a:cubicBezTo>
                <a:close/>
                <a:moveTo>
                  <a:pt x="74" y="1110"/>
                </a:moveTo>
                <a:cubicBezTo>
                  <a:pt x="33" y="1110"/>
                  <a:pt x="1" y="1144"/>
                  <a:pt x="1" y="1185"/>
                </a:cubicBezTo>
                <a:lnTo>
                  <a:pt x="1" y="1258"/>
                </a:lnTo>
                <a:cubicBezTo>
                  <a:pt x="1" y="1298"/>
                  <a:pt x="33" y="1332"/>
                  <a:pt x="74" y="1332"/>
                </a:cubicBezTo>
                <a:cubicBezTo>
                  <a:pt x="114" y="1332"/>
                  <a:pt x="149" y="1298"/>
                  <a:pt x="149" y="1258"/>
                </a:cubicBezTo>
                <a:lnTo>
                  <a:pt x="149" y="1185"/>
                </a:lnTo>
                <a:cubicBezTo>
                  <a:pt x="149" y="1144"/>
                  <a:pt x="114" y="1110"/>
                  <a:pt x="74" y="1110"/>
                </a:cubicBezTo>
                <a:close/>
                <a:moveTo>
                  <a:pt x="74" y="1480"/>
                </a:moveTo>
                <a:cubicBezTo>
                  <a:pt x="33" y="1480"/>
                  <a:pt x="1" y="1512"/>
                  <a:pt x="1" y="1553"/>
                </a:cubicBezTo>
                <a:lnTo>
                  <a:pt x="1" y="1628"/>
                </a:lnTo>
                <a:cubicBezTo>
                  <a:pt x="1" y="1669"/>
                  <a:pt x="33" y="1701"/>
                  <a:pt x="74" y="1701"/>
                </a:cubicBezTo>
                <a:cubicBezTo>
                  <a:pt x="114" y="1701"/>
                  <a:pt x="149" y="1669"/>
                  <a:pt x="149" y="1628"/>
                </a:cubicBezTo>
                <a:lnTo>
                  <a:pt x="149" y="1553"/>
                </a:lnTo>
                <a:cubicBezTo>
                  <a:pt x="149" y="1512"/>
                  <a:pt x="114" y="1480"/>
                  <a:pt x="74" y="148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 name="Google Shape;4196;p32">
            <a:extLst>
              <a:ext uri="{FF2B5EF4-FFF2-40B4-BE49-F238E27FC236}">
                <a16:creationId xmlns:a16="http://schemas.microsoft.com/office/drawing/2014/main" id="{06870907-FA99-0D16-4254-2989DE66A2C1}"/>
              </a:ext>
            </a:extLst>
          </p:cNvPr>
          <p:cNvGrpSpPr/>
          <p:nvPr/>
        </p:nvGrpSpPr>
        <p:grpSpPr>
          <a:xfrm>
            <a:off x="6114296" y="3405620"/>
            <a:ext cx="1161291" cy="914402"/>
            <a:chOff x="5746427" y="3540887"/>
            <a:chExt cx="1161291" cy="914402"/>
          </a:xfrm>
        </p:grpSpPr>
        <p:sp>
          <p:nvSpPr>
            <p:cNvPr id="693" name="Google Shape;4197;p32">
              <a:extLst>
                <a:ext uri="{FF2B5EF4-FFF2-40B4-BE49-F238E27FC236}">
                  <a16:creationId xmlns:a16="http://schemas.microsoft.com/office/drawing/2014/main" id="{651C6FBC-DBE9-DB1E-5C4C-1B0F9DFFA790}"/>
                </a:ext>
              </a:extLst>
            </p:cNvPr>
            <p:cNvSpPr/>
            <p:nvPr/>
          </p:nvSpPr>
          <p:spPr>
            <a:xfrm rot="5400000">
              <a:off x="6077462" y="3707571"/>
              <a:ext cx="38004" cy="433861"/>
            </a:xfrm>
            <a:custGeom>
              <a:avLst/>
              <a:gdLst/>
              <a:ahLst/>
              <a:cxnLst/>
              <a:rect l="l" t="t" r="r" b="b"/>
              <a:pathLst>
                <a:path w="149" h="1701" extrusionOk="0">
                  <a:moveTo>
                    <a:pt x="74" y="0"/>
                  </a:moveTo>
                  <a:cubicBezTo>
                    <a:pt x="33" y="0"/>
                    <a:pt x="1" y="35"/>
                    <a:pt x="1" y="75"/>
                  </a:cubicBezTo>
                  <a:lnTo>
                    <a:pt x="1" y="148"/>
                  </a:lnTo>
                  <a:cubicBezTo>
                    <a:pt x="1" y="189"/>
                    <a:pt x="33" y="223"/>
                    <a:pt x="74" y="223"/>
                  </a:cubicBezTo>
                  <a:cubicBezTo>
                    <a:pt x="114" y="223"/>
                    <a:pt x="149" y="189"/>
                    <a:pt x="149" y="148"/>
                  </a:cubicBezTo>
                  <a:lnTo>
                    <a:pt x="149" y="75"/>
                  </a:lnTo>
                  <a:cubicBezTo>
                    <a:pt x="149" y="35"/>
                    <a:pt x="114" y="0"/>
                    <a:pt x="74" y="0"/>
                  </a:cubicBezTo>
                  <a:close/>
                  <a:moveTo>
                    <a:pt x="74" y="371"/>
                  </a:moveTo>
                  <a:cubicBezTo>
                    <a:pt x="33" y="371"/>
                    <a:pt x="1" y="403"/>
                    <a:pt x="1" y="444"/>
                  </a:cubicBezTo>
                  <a:lnTo>
                    <a:pt x="1" y="519"/>
                  </a:lnTo>
                  <a:cubicBezTo>
                    <a:pt x="1" y="559"/>
                    <a:pt x="33" y="591"/>
                    <a:pt x="74" y="591"/>
                  </a:cubicBezTo>
                  <a:cubicBezTo>
                    <a:pt x="114" y="591"/>
                    <a:pt x="149" y="559"/>
                    <a:pt x="149" y="519"/>
                  </a:cubicBezTo>
                  <a:lnTo>
                    <a:pt x="149" y="444"/>
                  </a:lnTo>
                  <a:cubicBezTo>
                    <a:pt x="149" y="403"/>
                    <a:pt x="114" y="371"/>
                    <a:pt x="74" y="371"/>
                  </a:cubicBezTo>
                  <a:close/>
                  <a:moveTo>
                    <a:pt x="74" y="741"/>
                  </a:moveTo>
                  <a:cubicBezTo>
                    <a:pt x="33" y="741"/>
                    <a:pt x="1" y="773"/>
                    <a:pt x="1" y="814"/>
                  </a:cubicBezTo>
                  <a:lnTo>
                    <a:pt x="1" y="889"/>
                  </a:lnTo>
                  <a:cubicBezTo>
                    <a:pt x="1" y="930"/>
                    <a:pt x="33" y="962"/>
                    <a:pt x="74" y="962"/>
                  </a:cubicBezTo>
                  <a:cubicBezTo>
                    <a:pt x="114" y="962"/>
                    <a:pt x="149" y="930"/>
                    <a:pt x="149" y="889"/>
                  </a:cubicBezTo>
                  <a:lnTo>
                    <a:pt x="149" y="814"/>
                  </a:lnTo>
                  <a:cubicBezTo>
                    <a:pt x="149" y="773"/>
                    <a:pt x="114" y="741"/>
                    <a:pt x="74" y="741"/>
                  </a:cubicBezTo>
                  <a:close/>
                  <a:moveTo>
                    <a:pt x="74" y="1110"/>
                  </a:moveTo>
                  <a:cubicBezTo>
                    <a:pt x="33" y="1110"/>
                    <a:pt x="1" y="1144"/>
                    <a:pt x="1" y="1185"/>
                  </a:cubicBezTo>
                  <a:lnTo>
                    <a:pt x="1" y="1258"/>
                  </a:lnTo>
                  <a:cubicBezTo>
                    <a:pt x="1" y="1298"/>
                    <a:pt x="33" y="1332"/>
                    <a:pt x="74" y="1332"/>
                  </a:cubicBezTo>
                  <a:cubicBezTo>
                    <a:pt x="114" y="1332"/>
                    <a:pt x="149" y="1298"/>
                    <a:pt x="149" y="1258"/>
                  </a:cubicBezTo>
                  <a:lnTo>
                    <a:pt x="149" y="1185"/>
                  </a:lnTo>
                  <a:cubicBezTo>
                    <a:pt x="149" y="1144"/>
                    <a:pt x="114" y="1110"/>
                    <a:pt x="74" y="1110"/>
                  </a:cubicBezTo>
                  <a:close/>
                  <a:moveTo>
                    <a:pt x="74" y="1480"/>
                  </a:moveTo>
                  <a:cubicBezTo>
                    <a:pt x="33" y="1480"/>
                    <a:pt x="1" y="1512"/>
                    <a:pt x="1" y="1553"/>
                  </a:cubicBezTo>
                  <a:lnTo>
                    <a:pt x="1" y="1628"/>
                  </a:lnTo>
                  <a:cubicBezTo>
                    <a:pt x="1" y="1669"/>
                    <a:pt x="33" y="1701"/>
                    <a:pt x="74" y="1701"/>
                  </a:cubicBezTo>
                  <a:cubicBezTo>
                    <a:pt x="114" y="1701"/>
                    <a:pt x="149" y="1669"/>
                    <a:pt x="149" y="1628"/>
                  </a:cubicBezTo>
                  <a:lnTo>
                    <a:pt x="149" y="1553"/>
                  </a:lnTo>
                  <a:cubicBezTo>
                    <a:pt x="149" y="1512"/>
                    <a:pt x="114" y="1480"/>
                    <a:pt x="74" y="1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4198;p32">
              <a:extLst>
                <a:ext uri="{FF2B5EF4-FFF2-40B4-BE49-F238E27FC236}">
                  <a16:creationId xmlns:a16="http://schemas.microsoft.com/office/drawing/2014/main" id="{089218F8-6EB3-C21D-A19C-6AC9FDC0EA45}"/>
                </a:ext>
              </a:extLst>
            </p:cNvPr>
            <p:cNvSpPr/>
            <p:nvPr/>
          </p:nvSpPr>
          <p:spPr>
            <a:xfrm>
              <a:off x="5909530" y="3611888"/>
              <a:ext cx="826878" cy="827646"/>
            </a:xfrm>
            <a:custGeom>
              <a:avLst/>
              <a:gdLst/>
              <a:ahLst/>
              <a:cxnLst/>
              <a:rect l="l" t="t" r="r" b="b"/>
              <a:pathLst>
                <a:path w="3929" h="3940" extrusionOk="0">
                  <a:moveTo>
                    <a:pt x="0" y="1"/>
                  </a:moveTo>
                  <a:lnTo>
                    <a:pt x="0" y="2869"/>
                  </a:lnTo>
                  <a:lnTo>
                    <a:pt x="1585" y="2869"/>
                  </a:lnTo>
                  <a:lnTo>
                    <a:pt x="1585" y="3558"/>
                  </a:lnTo>
                  <a:lnTo>
                    <a:pt x="773" y="3558"/>
                  </a:lnTo>
                  <a:lnTo>
                    <a:pt x="773" y="3939"/>
                  </a:lnTo>
                  <a:lnTo>
                    <a:pt x="3168" y="3939"/>
                  </a:lnTo>
                  <a:lnTo>
                    <a:pt x="3168" y="3558"/>
                  </a:lnTo>
                  <a:lnTo>
                    <a:pt x="2343" y="3558"/>
                  </a:lnTo>
                  <a:lnTo>
                    <a:pt x="2343" y="2869"/>
                  </a:lnTo>
                  <a:lnTo>
                    <a:pt x="3928" y="2869"/>
                  </a:lnTo>
                  <a:lnTo>
                    <a:pt x="392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4199;p32">
              <a:extLst>
                <a:ext uri="{FF2B5EF4-FFF2-40B4-BE49-F238E27FC236}">
                  <a16:creationId xmlns:a16="http://schemas.microsoft.com/office/drawing/2014/main" id="{94A7D3EE-3070-8B5A-2D3E-9EAF67DBE3B1}"/>
                </a:ext>
              </a:extLst>
            </p:cNvPr>
            <p:cNvSpPr/>
            <p:nvPr/>
          </p:nvSpPr>
          <p:spPr>
            <a:xfrm>
              <a:off x="5894167" y="3596554"/>
              <a:ext cx="857604" cy="858736"/>
            </a:xfrm>
            <a:custGeom>
              <a:avLst/>
              <a:gdLst/>
              <a:ahLst/>
              <a:cxnLst/>
              <a:rect l="l" t="t" r="r" b="b"/>
              <a:pathLst>
                <a:path w="4075" h="4088" extrusionOk="0">
                  <a:moveTo>
                    <a:pt x="3926" y="149"/>
                  </a:moveTo>
                  <a:lnTo>
                    <a:pt x="3926" y="2869"/>
                  </a:lnTo>
                  <a:lnTo>
                    <a:pt x="2344" y="2869"/>
                  </a:lnTo>
                  <a:lnTo>
                    <a:pt x="2344" y="3704"/>
                  </a:lnTo>
                  <a:lnTo>
                    <a:pt x="3166" y="3704"/>
                  </a:lnTo>
                  <a:lnTo>
                    <a:pt x="3166" y="3940"/>
                  </a:lnTo>
                  <a:lnTo>
                    <a:pt x="921" y="3940"/>
                  </a:lnTo>
                  <a:lnTo>
                    <a:pt x="921" y="3704"/>
                  </a:lnTo>
                  <a:lnTo>
                    <a:pt x="1731" y="3704"/>
                  </a:lnTo>
                  <a:lnTo>
                    <a:pt x="1731" y="2869"/>
                  </a:lnTo>
                  <a:lnTo>
                    <a:pt x="148" y="2869"/>
                  </a:lnTo>
                  <a:lnTo>
                    <a:pt x="148" y="149"/>
                  </a:lnTo>
                  <a:close/>
                  <a:moveTo>
                    <a:pt x="1" y="1"/>
                  </a:moveTo>
                  <a:lnTo>
                    <a:pt x="1" y="3017"/>
                  </a:lnTo>
                  <a:lnTo>
                    <a:pt x="1583" y="3017"/>
                  </a:lnTo>
                  <a:lnTo>
                    <a:pt x="1583" y="3556"/>
                  </a:lnTo>
                  <a:lnTo>
                    <a:pt x="774" y="3556"/>
                  </a:lnTo>
                  <a:lnTo>
                    <a:pt x="774" y="4087"/>
                  </a:lnTo>
                  <a:lnTo>
                    <a:pt x="3314" y="4087"/>
                  </a:lnTo>
                  <a:lnTo>
                    <a:pt x="3314" y="3556"/>
                  </a:lnTo>
                  <a:lnTo>
                    <a:pt x="2491" y="3556"/>
                  </a:lnTo>
                  <a:lnTo>
                    <a:pt x="2491" y="3017"/>
                  </a:lnTo>
                  <a:lnTo>
                    <a:pt x="4074" y="3017"/>
                  </a:lnTo>
                  <a:lnTo>
                    <a:pt x="407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4200;p32">
              <a:extLst>
                <a:ext uri="{FF2B5EF4-FFF2-40B4-BE49-F238E27FC236}">
                  <a16:creationId xmlns:a16="http://schemas.microsoft.com/office/drawing/2014/main" id="{CB53379E-CED2-E8A2-E80A-0BEC66DD2B52}"/>
                </a:ext>
              </a:extLst>
            </p:cNvPr>
            <p:cNvSpPr/>
            <p:nvPr/>
          </p:nvSpPr>
          <p:spPr>
            <a:xfrm>
              <a:off x="5761580" y="3556222"/>
              <a:ext cx="1130775" cy="722195"/>
            </a:xfrm>
            <a:custGeom>
              <a:avLst/>
              <a:gdLst/>
              <a:ahLst/>
              <a:cxnLst/>
              <a:rect l="l" t="t" r="r" b="b"/>
              <a:pathLst>
                <a:path w="5373" h="3438" extrusionOk="0">
                  <a:moveTo>
                    <a:pt x="230" y="0"/>
                  </a:moveTo>
                  <a:cubicBezTo>
                    <a:pt x="104" y="0"/>
                    <a:pt x="1" y="103"/>
                    <a:pt x="1" y="227"/>
                  </a:cubicBezTo>
                  <a:lnTo>
                    <a:pt x="1" y="3211"/>
                  </a:lnTo>
                  <a:cubicBezTo>
                    <a:pt x="1" y="3337"/>
                    <a:pt x="104" y="3438"/>
                    <a:pt x="230" y="3438"/>
                  </a:cubicBezTo>
                  <a:lnTo>
                    <a:pt x="5143" y="3438"/>
                  </a:lnTo>
                  <a:cubicBezTo>
                    <a:pt x="5269" y="3438"/>
                    <a:pt x="5372" y="3337"/>
                    <a:pt x="5372" y="3211"/>
                  </a:cubicBezTo>
                  <a:lnTo>
                    <a:pt x="5372" y="227"/>
                  </a:lnTo>
                  <a:cubicBezTo>
                    <a:pt x="5372" y="103"/>
                    <a:pt x="5269" y="0"/>
                    <a:pt x="514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4201;p32">
              <a:extLst>
                <a:ext uri="{FF2B5EF4-FFF2-40B4-BE49-F238E27FC236}">
                  <a16:creationId xmlns:a16="http://schemas.microsoft.com/office/drawing/2014/main" id="{C133C2AB-E2AD-7950-42F3-A4BB5C3A034F}"/>
                </a:ext>
              </a:extLst>
            </p:cNvPr>
            <p:cNvSpPr/>
            <p:nvPr/>
          </p:nvSpPr>
          <p:spPr>
            <a:xfrm>
              <a:off x="5746427" y="3540887"/>
              <a:ext cx="1161291" cy="753284"/>
            </a:xfrm>
            <a:custGeom>
              <a:avLst/>
              <a:gdLst/>
              <a:ahLst/>
              <a:cxnLst/>
              <a:rect l="l" t="t" r="r" b="b"/>
              <a:pathLst>
                <a:path w="5518" h="3586" extrusionOk="0">
                  <a:moveTo>
                    <a:pt x="5215" y="148"/>
                  </a:moveTo>
                  <a:cubicBezTo>
                    <a:pt x="5301" y="148"/>
                    <a:pt x="5369" y="217"/>
                    <a:pt x="5369" y="300"/>
                  </a:cubicBezTo>
                  <a:lnTo>
                    <a:pt x="5369" y="3284"/>
                  </a:lnTo>
                  <a:cubicBezTo>
                    <a:pt x="5369" y="3367"/>
                    <a:pt x="5301" y="3438"/>
                    <a:pt x="5215" y="3438"/>
                  </a:cubicBezTo>
                  <a:lnTo>
                    <a:pt x="302" y="3438"/>
                  </a:lnTo>
                  <a:cubicBezTo>
                    <a:pt x="216" y="3438"/>
                    <a:pt x="148" y="3369"/>
                    <a:pt x="148" y="3284"/>
                  </a:cubicBezTo>
                  <a:lnTo>
                    <a:pt x="148" y="300"/>
                  </a:lnTo>
                  <a:cubicBezTo>
                    <a:pt x="148" y="217"/>
                    <a:pt x="216" y="148"/>
                    <a:pt x="302" y="148"/>
                  </a:cubicBezTo>
                  <a:close/>
                  <a:moveTo>
                    <a:pt x="302" y="0"/>
                  </a:moveTo>
                  <a:cubicBezTo>
                    <a:pt x="135" y="0"/>
                    <a:pt x="0" y="135"/>
                    <a:pt x="0" y="300"/>
                  </a:cubicBezTo>
                  <a:lnTo>
                    <a:pt x="0" y="3284"/>
                  </a:lnTo>
                  <a:cubicBezTo>
                    <a:pt x="0" y="3451"/>
                    <a:pt x="135" y="3586"/>
                    <a:pt x="302" y="3586"/>
                  </a:cubicBezTo>
                  <a:lnTo>
                    <a:pt x="5215" y="3586"/>
                  </a:lnTo>
                  <a:cubicBezTo>
                    <a:pt x="5382" y="3586"/>
                    <a:pt x="5517" y="3451"/>
                    <a:pt x="5517" y="3284"/>
                  </a:cubicBezTo>
                  <a:lnTo>
                    <a:pt x="5517" y="300"/>
                  </a:lnTo>
                  <a:cubicBezTo>
                    <a:pt x="5517" y="135"/>
                    <a:pt x="5382" y="0"/>
                    <a:pt x="521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4202;p32">
              <a:extLst>
                <a:ext uri="{FF2B5EF4-FFF2-40B4-BE49-F238E27FC236}">
                  <a16:creationId xmlns:a16="http://schemas.microsoft.com/office/drawing/2014/main" id="{72856BAB-F2DF-CB5A-4818-B77FEBD32519}"/>
                </a:ext>
              </a:extLst>
            </p:cNvPr>
            <p:cNvSpPr/>
            <p:nvPr/>
          </p:nvSpPr>
          <p:spPr>
            <a:xfrm>
              <a:off x="5830189" y="3629953"/>
              <a:ext cx="993558" cy="526627"/>
            </a:xfrm>
            <a:custGeom>
              <a:avLst/>
              <a:gdLst/>
              <a:ahLst/>
              <a:cxnLst/>
              <a:rect l="l" t="t" r="r" b="b"/>
              <a:pathLst>
                <a:path w="4721" h="2507" extrusionOk="0">
                  <a:moveTo>
                    <a:pt x="0" y="0"/>
                  </a:moveTo>
                  <a:lnTo>
                    <a:pt x="0" y="2506"/>
                  </a:lnTo>
                  <a:lnTo>
                    <a:pt x="4721" y="2506"/>
                  </a:lnTo>
                  <a:lnTo>
                    <a:pt x="47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4203;p32">
              <a:extLst>
                <a:ext uri="{FF2B5EF4-FFF2-40B4-BE49-F238E27FC236}">
                  <a16:creationId xmlns:a16="http://schemas.microsoft.com/office/drawing/2014/main" id="{5F6B309E-0604-F85E-F545-9F4D2906CAB0}"/>
                </a:ext>
              </a:extLst>
            </p:cNvPr>
            <p:cNvSpPr/>
            <p:nvPr/>
          </p:nvSpPr>
          <p:spPr>
            <a:xfrm>
              <a:off x="5814404" y="3614619"/>
              <a:ext cx="1025126" cy="557716"/>
            </a:xfrm>
            <a:custGeom>
              <a:avLst/>
              <a:gdLst/>
              <a:ahLst/>
              <a:cxnLst/>
              <a:rect l="l" t="t" r="r" b="b"/>
              <a:pathLst>
                <a:path w="4871" h="2655" extrusionOk="0">
                  <a:moveTo>
                    <a:pt x="4723" y="148"/>
                  </a:moveTo>
                  <a:lnTo>
                    <a:pt x="4723" y="2506"/>
                  </a:lnTo>
                  <a:lnTo>
                    <a:pt x="150" y="2506"/>
                  </a:lnTo>
                  <a:lnTo>
                    <a:pt x="150" y="148"/>
                  </a:lnTo>
                  <a:close/>
                  <a:moveTo>
                    <a:pt x="0" y="1"/>
                  </a:moveTo>
                  <a:lnTo>
                    <a:pt x="0" y="2654"/>
                  </a:lnTo>
                  <a:lnTo>
                    <a:pt x="4871" y="2654"/>
                  </a:lnTo>
                  <a:lnTo>
                    <a:pt x="487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4204;p32">
              <a:extLst>
                <a:ext uri="{FF2B5EF4-FFF2-40B4-BE49-F238E27FC236}">
                  <a16:creationId xmlns:a16="http://schemas.microsoft.com/office/drawing/2014/main" id="{01E95BAC-8B65-3947-C187-B1D05F808C9F}"/>
                </a:ext>
              </a:extLst>
            </p:cNvPr>
            <p:cNvSpPr/>
            <p:nvPr/>
          </p:nvSpPr>
          <p:spPr>
            <a:xfrm>
              <a:off x="6243103" y="3796952"/>
              <a:ext cx="168364" cy="192627"/>
            </a:xfrm>
            <a:custGeom>
              <a:avLst/>
              <a:gdLst/>
              <a:ahLst/>
              <a:cxnLst/>
              <a:rect l="l" t="t" r="r" b="b"/>
              <a:pathLst>
                <a:path w="800" h="917" extrusionOk="0">
                  <a:moveTo>
                    <a:pt x="0" y="0"/>
                  </a:moveTo>
                  <a:lnTo>
                    <a:pt x="7" y="917"/>
                  </a:lnTo>
                  <a:lnTo>
                    <a:pt x="799" y="45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4205;p32">
              <a:extLst>
                <a:ext uri="{FF2B5EF4-FFF2-40B4-BE49-F238E27FC236}">
                  <a16:creationId xmlns:a16="http://schemas.microsoft.com/office/drawing/2014/main" id="{761DC521-E9D1-705C-8720-2FF77C1CCE6A}"/>
                </a:ext>
              </a:extLst>
            </p:cNvPr>
            <p:cNvSpPr/>
            <p:nvPr/>
          </p:nvSpPr>
          <p:spPr>
            <a:xfrm>
              <a:off x="6227319" y="3769854"/>
              <a:ext cx="215085" cy="246823"/>
            </a:xfrm>
            <a:custGeom>
              <a:avLst/>
              <a:gdLst/>
              <a:ahLst/>
              <a:cxnLst/>
              <a:rect l="l" t="t" r="r" b="b"/>
              <a:pathLst>
                <a:path w="1022" h="1175" extrusionOk="0">
                  <a:moveTo>
                    <a:pt x="150" y="255"/>
                  </a:moveTo>
                  <a:lnTo>
                    <a:pt x="724" y="581"/>
                  </a:lnTo>
                  <a:lnTo>
                    <a:pt x="154" y="917"/>
                  </a:lnTo>
                  <a:lnTo>
                    <a:pt x="150" y="255"/>
                  </a:lnTo>
                  <a:close/>
                  <a:moveTo>
                    <a:pt x="0" y="1"/>
                  </a:moveTo>
                  <a:lnTo>
                    <a:pt x="9" y="1174"/>
                  </a:lnTo>
                  <a:lnTo>
                    <a:pt x="1022" y="579"/>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4206;p32">
            <a:extLst>
              <a:ext uri="{FF2B5EF4-FFF2-40B4-BE49-F238E27FC236}">
                <a16:creationId xmlns:a16="http://schemas.microsoft.com/office/drawing/2014/main" id="{9697E71C-7F34-C02A-5018-971CC62A06AD}"/>
              </a:ext>
            </a:extLst>
          </p:cNvPr>
          <p:cNvGrpSpPr/>
          <p:nvPr/>
        </p:nvGrpSpPr>
        <p:grpSpPr>
          <a:xfrm>
            <a:off x="2000903" y="3378681"/>
            <a:ext cx="1161291" cy="914402"/>
            <a:chOff x="2240651" y="3467312"/>
            <a:chExt cx="1161291" cy="914402"/>
          </a:xfrm>
        </p:grpSpPr>
        <p:sp>
          <p:nvSpPr>
            <p:cNvPr id="703" name="Google Shape;4207;p32">
              <a:extLst>
                <a:ext uri="{FF2B5EF4-FFF2-40B4-BE49-F238E27FC236}">
                  <a16:creationId xmlns:a16="http://schemas.microsoft.com/office/drawing/2014/main" id="{2F64E244-CC6E-0CDD-9C7F-EB88BDF5B8C5}"/>
                </a:ext>
              </a:extLst>
            </p:cNvPr>
            <p:cNvSpPr/>
            <p:nvPr/>
          </p:nvSpPr>
          <p:spPr>
            <a:xfrm rot="-5400000" flipH="1">
              <a:off x="3071037" y="3707571"/>
              <a:ext cx="38004" cy="433861"/>
            </a:xfrm>
            <a:custGeom>
              <a:avLst/>
              <a:gdLst/>
              <a:ahLst/>
              <a:cxnLst/>
              <a:rect l="l" t="t" r="r" b="b"/>
              <a:pathLst>
                <a:path w="149" h="1701" extrusionOk="0">
                  <a:moveTo>
                    <a:pt x="74" y="0"/>
                  </a:moveTo>
                  <a:cubicBezTo>
                    <a:pt x="33" y="0"/>
                    <a:pt x="1" y="35"/>
                    <a:pt x="1" y="75"/>
                  </a:cubicBezTo>
                  <a:lnTo>
                    <a:pt x="1" y="148"/>
                  </a:lnTo>
                  <a:cubicBezTo>
                    <a:pt x="1" y="189"/>
                    <a:pt x="33" y="223"/>
                    <a:pt x="74" y="223"/>
                  </a:cubicBezTo>
                  <a:cubicBezTo>
                    <a:pt x="114" y="223"/>
                    <a:pt x="149" y="189"/>
                    <a:pt x="149" y="148"/>
                  </a:cubicBezTo>
                  <a:lnTo>
                    <a:pt x="149" y="75"/>
                  </a:lnTo>
                  <a:cubicBezTo>
                    <a:pt x="149" y="35"/>
                    <a:pt x="114" y="0"/>
                    <a:pt x="74" y="0"/>
                  </a:cubicBezTo>
                  <a:close/>
                  <a:moveTo>
                    <a:pt x="74" y="371"/>
                  </a:moveTo>
                  <a:cubicBezTo>
                    <a:pt x="33" y="371"/>
                    <a:pt x="1" y="403"/>
                    <a:pt x="1" y="444"/>
                  </a:cubicBezTo>
                  <a:lnTo>
                    <a:pt x="1" y="519"/>
                  </a:lnTo>
                  <a:cubicBezTo>
                    <a:pt x="1" y="559"/>
                    <a:pt x="33" y="591"/>
                    <a:pt x="74" y="591"/>
                  </a:cubicBezTo>
                  <a:cubicBezTo>
                    <a:pt x="114" y="591"/>
                    <a:pt x="149" y="559"/>
                    <a:pt x="149" y="519"/>
                  </a:cubicBezTo>
                  <a:lnTo>
                    <a:pt x="149" y="444"/>
                  </a:lnTo>
                  <a:cubicBezTo>
                    <a:pt x="149" y="403"/>
                    <a:pt x="114" y="371"/>
                    <a:pt x="74" y="371"/>
                  </a:cubicBezTo>
                  <a:close/>
                  <a:moveTo>
                    <a:pt x="74" y="741"/>
                  </a:moveTo>
                  <a:cubicBezTo>
                    <a:pt x="33" y="741"/>
                    <a:pt x="1" y="773"/>
                    <a:pt x="1" y="814"/>
                  </a:cubicBezTo>
                  <a:lnTo>
                    <a:pt x="1" y="889"/>
                  </a:lnTo>
                  <a:cubicBezTo>
                    <a:pt x="1" y="930"/>
                    <a:pt x="33" y="962"/>
                    <a:pt x="74" y="962"/>
                  </a:cubicBezTo>
                  <a:cubicBezTo>
                    <a:pt x="114" y="962"/>
                    <a:pt x="149" y="930"/>
                    <a:pt x="149" y="889"/>
                  </a:cubicBezTo>
                  <a:lnTo>
                    <a:pt x="149" y="814"/>
                  </a:lnTo>
                  <a:cubicBezTo>
                    <a:pt x="149" y="773"/>
                    <a:pt x="114" y="741"/>
                    <a:pt x="74" y="741"/>
                  </a:cubicBezTo>
                  <a:close/>
                  <a:moveTo>
                    <a:pt x="74" y="1110"/>
                  </a:moveTo>
                  <a:cubicBezTo>
                    <a:pt x="33" y="1110"/>
                    <a:pt x="1" y="1144"/>
                    <a:pt x="1" y="1185"/>
                  </a:cubicBezTo>
                  <a:lnTo>
                    <a:pt x="1" y="1258"/>
                  </a:lnTo>
                  <a:cubicBezTo>
                    <a:pt x="1" y="1298"/>
                    <a:pt x="33" y="1332"/>
                    <a:pt x="74" y="1332"/>
                  </a:cubicBezTo>
                  <a:cubicBezTo>
                    <a:pt x="114" y="1332"/>
                    <a:pt x="149" y="1298"/>
                    <a:pt x="149" y="1258"/>
                  </a:cubicBezTo>
                  <a:lnTo>
                    <a:pt x="149" y="1185"/>
                  </a:lnTo>
                  <a:cubicBezTo>
                    <a:pt x="149" y="1144"/>
                    <a:pt x="114" y="1110"/>
                    <a:pt x="74" y="1110"/>
                  </a:cubicBezTo>
                  <a:close/>
                  <a:moveTo>
                    <a:pt x="74" y="1480"/>
                  </a:moveTo>
                  <a:cubicBezTo>
                    <a:pt x="33" y="1480"/>
                    <a:pt x="1" y="1512"/>
                    <a:pt x="1" y="1553"/>
                  </a:cubicBezTo>
                  <a:lnTo>
                    <a:pt x="1" y="1628"/>
                  </a:lnTo>
                  <a:cubicBezTo>
                    <a:pt x="1" y="1669"/>
                    <a:pt x="33" y="1701"/>
                    <a:pt x="74" y="1701"/>
                  </a:cubicBezTo>
                  <a:cubicBezTo>
                    <a:pt x="114" y="1701"/>
                    <a:pt x="149" y="1669"/>
                    <a:pt x="149" y="1628"/>
                  </a:cubicBezTo>
                  <a:lnTo>
                    <a:pt x="149" y="1553"/>
                  </a:lnTo>
                  <a:cubicBezTo>
                    <a:pt x="149" y="1512"/>
                    <a:pt x="114" y="1480"/>
                    <a:pt x="74" y="1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4208;p32">
              <a:extLst>
                <a:ext uri="{FF2B5EF4-FFF2-40B4-BE49-F238E27FC236}">
                  <a16:creationId xmlns:a16="http://schemas.microsoft.com/office/drawing/2014/main" id="{05B8E82E-C53B-82EE-4EAF-67316EB5CDF4}"/>
                </a:ext>
              </a:extLst>
            </p:cNvPr>
            <p:cNvSpPr/>
            <p:nvPr/>
          </p:nvSpPr>
          <p:spPr>
            <a:xfrm>
              <a:off x="2403754" y="3538313"/>
              <a:ext cx="826878" cy="827646"/>
            </a:xfrm>
            <a:custGeom>
              <a:avLst/>
              <a:gdLst/>
              <a:ahLst/>
              <a:cxnLst/>
              <a:rect l="l" t="t" r="r" b="b"/>
              <a:pathLst>
                <a:path w="3929" h="3940" extrusionOk="0">
                  <a:moveTo>
                    <a:pt x="0" y="1"/>
                  </a:moveTo>
                  <a:lnTo>
                    <a:pt x="0" y="2869"/>
                  </a:lnTo>
                  <a:lnTo>
                    <a:pt x="1585" y="2869"/>
                  </a:lnTo>
                  <a:lnTo>
                    <a:pt x="1585" y="3558"/>
                  </a:lnTo>
                  <a:lnTo>
                    <a:pt x="773" y="3558"/>
                  </a:lnTo>
                  <a:lnTo>
                    <a:pt x="773" y="3939"/>
                  </a:lnTo>
                  <a:lnTo>
                    <a:pt x="3168" y="3939"/>
                  </a:lnTo>
                  <a:lnTo>
                    <a:pt x="3168" y="3558"/>
                  </a:lnTo>
                  <a:lnTo>
                    <a:pt x="2343" y="3558"/>
                  </a:lnTo>
                  <a:lnTo>
                    <a:pt x="2343" y="2869"/>
                  </a:lnTo>
                  <a:lnTo>
                    <a:pt x="3928" y="2869"/>
                  </a:lnTo>
                  <a:lnTo>
                    <a:pt x="392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4209;p32">
              <a:extLst>
                <a:ext uri="{FF2B5EF4-FFF2-40B4-BE49-F238E27FC236}">
                  <a16:creationId xmlns:a16="http://schemas.microsoft.com/office/drawing/2014/main" id="{59503A87-FC75-6810-C8EC-75825DAB515B}"/>
                </a:ext>
              </a:extLst>
            </p:cNvPr>
            <p:cNvSpPr/>
            <p:nvPr/>
          </p:nvSpPr>
          <p:spPr>
            <a:xfrm>
              <a:off x="2388391" y="3522979"/>
              <a:ext cx="857604" cy="858736"/>
            </a:xfrm>
            <a:custGeom>
              <a:avLst/>
              <a:gdLst/>
              <a:ahLst/>
              <a:cxnLst/>
              <a:rect l="l" t="t" r="r" b="b"/>
              <a:pathLst>
                <a:path w="4075" h="4088" extrusionOk="0">
                  <a:moveTo>
                    <a:pt x="3926" y="149"/>
                  </a:moveTo>
                  <a:lnTo>
                    <a:pt x="3926" y="2869"/>
                  </a:lnTo>
                  <a:lnTo>
                    <a:pt x="2344" y="2869"/>
                  </a:lnTo>
                  <a:lnTo>
                    <a:pt x="2344" y="3704"/>
                  </a:lnTo>
                  <a:lnTo>
                    <a:pt x="3166" y="3704"/>
                  </a:lnTo>
                  <a:lnTo>
                    <a:pt x="3166" y="3940"/>
                  </a:lnTo>
                  <a:lnTo>
                    <a:pt x="921" y="3940"/>
                  </a:lnTo>
                  <a:lnTo>
                    <a:pt x="921" y="3704"/>
                  </a:lnTo>
                  <a:lnTo>
                    <a:pt x="1731" y="3704"/>
                  </a:lnTo>
                  <a:lnTo>
                    <a:pt x="1731" y="2869"/>
                  </a:lnTo>
                  <a:lnTo>
                    <a:pt x="148" y="2869"/>
                  </a:lnTo>
                  <a:lnTo>
                    <a:pt x="148" y="149"/>
                  </a:lnTo>
                  <a:close/>
                  <a:moveTo>
                    <a:pt x="1" y="1"/>
                  </a:moveTo>
                  <a:lnTo>
                    <a:pt x="1" y="3017"/>
                  </a:lnTo>
                  <a:lnTo>
                    <a:pt x="1583" y="3017"/>
                  </a:lnTo>
                  <a:lnTo>
                    <a:pt x="1583" y="3556"/>
                  </a:lnTo>
                  <a:lnTo>
                    <a:pt x="774" y="3556"/>
                  </a:lnTo>
                  <a:lnTo>
                    <a:pt x="774" y="4087"/>
                  </a:lnTo>
                  <a:lnTo>
                    <a:pt x="3314" y="4087"/>
                  </a:lnTo>
                  <a:lnTo>
                    <a:pt x="3314" y="3556"/>
                  </a:lnTo>
                  <a:lnTo>
                    <a:pt x="2491" y="3556"/>
                  </a:lnTo>
                  <a:lnTo>
                    <a:pt x="2491" y="3017"/>
                  </a:lnTo>
                  <a:lnTo>
                    <a:pt x="4074" y="3017"/>
                  </a:lnTo>
                  <a:lnTo>
                    <a:pt x="407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4210;p32">
              <a:extLst>
                <a:ext uri="{FF2B5EF4-FFF2-40B4-BE49-F238E27FC236}">
                  <a16:creationId xmlns:a16="http://schemas.microsoft.com/office/drawing/2014/main" id="{67DB27B2-CA31-01FE-7144-ED077E634EBB}"/>
                </a:ext>
              </a:extLst>
            </p:cNvPr>
            <p:cNvSpPr/>
            <p:nvPr/>
          </p:nvSpPr>
          <p:spPr>
            <a:xfrm>
              <a:off x="2255804" y="3482647"/>
              <a:ext cx="1130775" cy="722195"/>
            </a:xfrm>
            <a:custGeom>
              <a:avLst/>
              <a:gdLst/>
              <a:ahLst/>
              <a:cxnLst/>
              <a:rect l="l" t="t" r="r" b="b"/>
              <a:pathLst>
                <a:path w="5373" h="3438" extrusionOk="0">
                  <a:moveTo>
                    <a:pt x="230" y="0"/>
                  </a:moveTo>
                  <a:cubicBezTo>
                    <a:pt x="104" y="0"/>
                    <a:pt x="1" y="103"/>
                    <a:pt x="1" y="227"/>
                  </a:cubicBezTo>
                  <a:lnTo>
                    <a:pt x="1" y="3211"/>
                  </a:lnTo>
                  <a:cubicBezTo>
                    <a:pt x="1" y="3337"/>
                    <a:pt x="104" y="3438"/>
                    <a:pt x="230" y="3438"/>
                  </a:cubicBezTo>
                  <a:lnTo>
                    <a:pt x="5143" y="3438"/>
                  </a:lnTo>
                  <a:cubicBezTo>
                    <a:pt x="5269" y="3438"/>
                    <a:pt x="5372" y="3337"/>
                    <a:pt x="5372" y="3211"/>
                  </a:cubicBezTo>
                  <a:lnTo>
                    <a:pt x="5372" y="227"/>
                  </a:lnTo>
                  <a:cubicBezTo>
                    <a:pt x="5372" y="103"/>
                    <a:pt x="5269" y="0"/>
                    <a:pt x="514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4211;p32">
              <a:extLst>
                <a:ext uri="{FF2B5EF4-FFF2-40B4-BE49-F238E27FC236}">
                  <a16:creationId xmlns:a16="http://schemas.microsoft.com/office/drawing/2014/main" id="{000D8931-FAC7-D44F-28A7-6D6C59DBD967}"/>
                </a:ext>
              </a:extLst>
            </p:cNvPr>
            <p:cNvSpPr/>
            <p:nvPr/>
          </p:nvSpPr>
          <p:spPr>
            <a:xfrm>
              <a:off x="2240651" y="3467312"/>
              <a:ext cx="1161291" cy="753284"/>
            </a:xfrm>
            <a:custGeom>
              <a:avLst/>
              <a:gdLst/>
              <a:ahLst/>
              <a:cxnLst/>
              <a:rect l="l" t="t" r="r" b="b"/>
              <a:pathLst>
                <a:path w="5518" h="3586" extrusionOk="0">
                  <a:moveTo>
                    <a:pt x="5215" y="148"/>
                  </a:moveTo>
                  <a:cubicBezTo>
                    <a:pt x="5301" y="148"/>
                    <a:pt x="5369" y="217"/>
                    <a:pt x="5369" y="300"/>
                  </a:cubicBezTo>
                  <a:lnTo>
                    <a:pt x="5369" y="3284"/>
                  </a:lnTo>
                  <a:cubicBezTo>
                    <a:pt x="5369" y="3367"/>
                    <a:pt x="5301" y="3438"/>
                    <a:pt x="5215" y="3438"/>
                  </a:cubicBezTo>
                  <a:lnTo>
                    <a:pt x="302" y="3438"/>
                  </a:lnTo>
                  <a:cubicBezTo>
                    <a:pt x="216" y="3438"/>
                    <a:pt x="148" y="3369"/>
                    <a:pt x="148" y="3284"/>
                  </a:cubicBezTo>
                  <a:lnTo>
                    <a:pt x="148" y="300"/>
                  </a:lnTo>
                  <a:cubicBezTo>
                    <a:pt x="148" y="217"/>
                    <a:pt x="216" y="148"/>
                    <a:pt x="302" y="148"/>
                  </a:cubicBezTo>
                  <a:close/>
                  <a:moveTo>
                    <a:pt x="302" y="0"/>
                  </a:moveTo>
                  <a:cubicBezTo>
                    <a:pt x="135" y="0"/>
                    <a:pt x="0" y="135"/>
                    <a:pt x="0" y="300"/>
                  </a:cubicBezTo>
                  <a:lnTo>
                    <a:pt x="0" y="3284"/>
                  </a:lnTo>
                  <a:cubicBezTo>
                    <a:pt x="0" y="3451"/>
                    <a:pt x="135" y="3586"/>
                    <a:pt x="302" y="3586"/>
                  </a:cubicBezTo>
                  <a:lnTo>
                    <a:pt x="5215" y="3586"/>
                  </a:lnTo>
                  <a:cubicBezTo>
                    <a:pt x="5382" y="3586"/>
                    <a:pt x="5517" y="3451"/>
                    <a:pt x="5517" y="3284"/>
                  </a:cubicBezTo>
                  <a:lnTo>
                    <a:pt x="5517" y="300"/>
                  </a:lnTo>
                  <a:cubicBezTo>
                    <a:pt x="5517" y="135"/>
                    <a:pt x="5382" y="0"/>
                    <a:pt x="521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4212;p32">
              <a:extLst>
                <a:ext uri="{FF2B5EF4-FFF2-40B4-BE49-F238E27FC236}">
                  <a16:creationId xmlns:a16="http://schemas.microsoft.com/office/drawing/2014/main" id="{5BF9B6D7-F7DF-CC19-E785-DFAE6BFBE970}"/>
                </a:ext>
              </a:extLst>
            </p:cNvPr>
            <p:cNvSpPr/>
            <p:nvPr/>
          </p:nvSpPr>
          <p:spPr>
            <a:xfrm>
              <a:off x="2324413" y="3556378"/>
              <a:ext cx="993558" cy="526627"/>
            </a:xfrm>
            <a:custGeom>
              <a:avLst/>
              <a:gdLst/>
              <a:ahLst/>
              <a:cxnLst/>
              <a:rect l="l" t="t" r="r" b="b"/>
              <a:pathLst>
                <a:path w="4721" h="2507" extrusionOk="0">
                  <a:moveTo>
                    <a:pt x="0" y="0"/>
                  </a:moveTo>
                  <a:lnTo>
                    <a:pt x="0" y="2506"/>
                  </a:lnTo>
                  <a:lnTo>
                    <a:pt x="4721" y="2506"/>
                  </a:lnTo>
                  <a:lnTo>
                    <a:pt x="47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4213;p32">
              <a:extLst>
                <a:ext uri="{FF2B5EF4-FFF2-40B4-BE49-F238E27FC236}">
                  <a16:creationId xmlns:a16="http://schemas.microsoft.com/office/drawing/2014/main" id="{2EC4D912-C5ED-B4F4-D830-41790FFA6A48}"/>
                </a:ext>
              </a:extLst>
            </p:cNvPr>
            <p:cNvSpPr/>
            <p:nvPr/>
          </p:nvSpPr>
          <p:spPr>
            <a:xfrm>
              <a:off x="2308628" y="3541044"/>
              <a:ext cx="1025126" cy="557716"/>
            </a:xfrm>
            <a:custGeom>
              <a:avLst/>
              <a:gdLst/>
              <a:ahLst/>
              <a:cxnLst/>
              <a:rect l="l" t="t" r="r" b="b"/>
              <a:pathLst>
                <a:path w="4871" h="2655" extrusionOk="0">
                  <a:moveTo>
                    <a:pt x="4723" y="148"/>
                  </a:moveTo>
                  <a:lnTo>
                    <a:pt x="4723" y="2506"/>
                  </a:lnTo>
                  <a:lnTo>
                    <a:pt x="150" y="2506"/>
                  </a:lnTo>
                  <a:lnTo>
                    <a:pt x="150" y="148"/>
                  </a:lnTo>
                  <a:close/>
                  <a:moveTo>
                    <a:pt x="0" y="1"/>
                  </a:moveTo>
                  <a:lnTo>
                    <a:pt x="0" y="2654"/>
                  </a:lnTo>
                  <a:lnTo>
                    <a:pt x="4871" y="2654"/>
                  </a:lnTo>
                  <a:lnTo>
                    <a:pt x="487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4214;p32">
              <a:extLst>
                <a:ext uri="{FF2B5EF4-FFF2-40B4-BE49-F238E27FC236}">
                  <a16:creationId xmlns:a16="http://schemas.microsoft.com/office/drawing/2014/main" id="{4416D2E8-7F31-6D3A-85B9-D5E94759EB13}"/>
                </a:ext>
              </a:extLst>
            </p:cNvPr>
            <p:cNvSpPr/>
            <p:nvPr/>
          </p:nvSpPr>
          <p:spPr>
            <a:xfrm>
              <a:off x="2737327" y="3723377"/>
              <a:ext cx="168364" cy="192627"/>
            </a:xfrm>
            <a:custGeom>
              <a:avLst/>
              <a:gdLst/>
              <a:ahLst/>
              <a:cxnLst/>
              <a:rect l="l" t="t" r="r" b="b"/>
              <a:pathLst>
                <a:path w="800" h="917" extrusionOk="0">
                  <a:moveTo>
                    <a:pt x="0" y="0"/>
                  </a:moveTo>
                  <a:lnTo>
                    <a:pt x="7" y="917"/>
                  </a:lnTo>
                  <a:lnTo>
                    <a:pt x="799" y="45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4215;p32">
              <a:extLst>
                <a:ext uri="{FF2B5EF4-FFF2-40B4-BE49-F238E27FC236}">
                  <a16:creationId xmlns:a16="http://schemas.microsoft.com/office/drawing/2014/main" id="{15FBE221-65A4-C1E5-6887-B6B5168DC941}"/>
                </a:ext>
              </a:extLst>
            </p:cNvPr>
            <p:cNvSpPr/>
            <p:nvPr/>
          </p:nvSpPr>
          <p:spPr>
            <a:xfrm>
              <a:off x="2721543" y="3696279"/>
              <a:ext cx="215085" cy="246823"/>
            </a:xfrm>
            <a:custGeom>
              <a:avLst/>
              <a:gdLst/>
              <a:ahLst/>
              <a:cxnLst/>
              <a:rect l="l" t="t" r="r" b="b"/>
              <a:pathLst>
                <a:path w="1022" h="1175" extrusionOk="0">
                  <a:moveTo>
                    <a:pt x="150" y="255"/>
                  </a:moveTo>
                  <a:lnTo>
                    <a:pt x="724" y="581"/>
                  </a:lnTo>
                  <a:lnTo>
                    <a:pt x="154" y="917"/>
                  </a:lnTo>
                  <a:lnTo>
                    <a:pt x="150" y="255"/>
                  </a:lnTo>
                  <a:close/>
                  <a:moveTo>
                    <a:pt x="0" y="1"/>
                  </a:moveTo>
                  <a:lnTo>
                    <a:pt x="9" y="1174"/>
                  </a:lnTo>
                  <a:lnTo>
                    <a:pt x="1022" y="579"/>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0" y="-466313"/>
            <a:ext cx="91440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sz="6000" dirty="0">
              <a:solidFill>
                <a:schemeClr val="accent4"/>
              </a:solidFill>
            </a:endParaRPr>
          </a:p>
          <a:p>
            <a:pPr algn="ctr"/>
            <a:r>
              <a:rPr lang="en-US" sz="4000" b="1" dirty="0">
                <a:effectLst/>
                <a:latin typeface="Roboto Slab" panose="020B0604020202020204" charset="0"/>
                <a:ea typeface="Roboto Slab" panose="020B0604020202020204" charset="0"/>
                <a:cs typeface="Times New Roman" panose="02020603050405020304" pitchFamily="18" charset="0"/>
              </a:rPr>
              <a:t>ABSTRACT</a:t>
            </a:r>
            <a:endParaRPr sz="4000" i="1" u="sng" dirty="0">
              <a:effectLst>
                <a:outerShdw blurRad="38100" dist="38100" dir="2700000" algn="tl">
                  <a:srgbClr val="000000">
                    <a:alpha val="43137"/>
                  </a:srgbClr>
                </a:outerShdw>
              </a:effectLst>
              <a:latin typeface="Roboto Slab" panose="020B0604020202020204" charset="0"/>
              <a:ea typeface="Roboto Slab" panose="020B0604020202020204" charset="0"/>
            </a:endParaRPr>
          </a:p>
        </p:txBody>
      </p:sp>
      <p:sp>
        <p:nvSpPr>
          <p:cNvPr id="98" name="Google Shape;98;p15"/>
          <p:cNvSpPr txBox="1">
            <a:spLocks noGrp="1"/>
          </p:cNvSpPr>
          <p:nvPr>
            <p:ph type="subTitle" idx="1"/>
          </p:nvPr>
        </p:nvSpPr>
        <p:spPr>
          <a:xfrm>
            <a:off x="274195" y="826172"/>
            <a:ext cx="8595609" cy="2726837"/>
          </a:xfrm>
          <a:prstGeom prst="rect">
            <a:avLst/>
          </a:prstGeom>
        </p:spPr>
        <p:txBody>
          <a:bodyPr spcFirstLastPara="1" wrap="square" lIns="91425" tIns="91425" rIns="91425" bIns="91425" anchor="t" anchorCtr="0">
            <a:noAutofit/>
          </a:bodyPr>
          <a:lstStyle/>
          <a:p>
            <a:pPr>
              <a:lnSpc>
                <a:spcPct val="107000"/>
              </a:lnSpc>
              <a:spcAft>
                <a:spcPts val="800"/>
              </a:spcAft>
            </a:pPr>
            <a:r>
              <a:rPr lang="en-US" sz="1400" dirty="0">
                <a:solidFill>
                  <a:schemeClr val="accent5">
                    <a:lumMod val="10000"/>
                  </a:schemeClr>
                </a:solidFill>
                <a:latin typeface="Times New Roman" panose="02020603050405020304" pitchFamily="18" charset="0"/>
                <a:cs typeface="Times New Roman" panose="02020603050405020304" pitchFamily="18" charset="0"/>
              </a:rPr>
              <a:t>          In today’s digital world cryptography is used to secure information in order to provide the privacy for the  intended sender and receiver by managing the message with the public key.</a:t>
            </a:r>
          </a:p>
          <a:p>
            <a:pPr>
              <a:lnSpc>
                <a:spcPct val="107000"/>
              </a:lnSpc>
              <a:spcAft>
                <a:spcPts val="800"/>
              </a:spcAft>
            </a:pPr>
            <a:r>
              <a:rPr lang="en-US" sz="1400" dirty="0">
                <a:solidFill>
                  <a:schemeClr val="accent5">
                    <a:lumMod val="10000"/>
                  </a:schemeClr>
                </a:solidFill>
                <a:latin typeface="Times New Roman" panose="02020603050405020304" pitchFamily="18" charset="0"/>
                <a:cs typeface="Times New Roman" panose="02020603050405020304" pitchFamily="18" charset="0"/>
              </a:rPr>
              <a:t>        The objective of this work is to securing the key of Playfair cipher using Extended RSA algorithm. </a:t>
            </a:r>
          </a:p>
          <a:p>
            <a:pPr>
              <a:lnSpc>
                <a:spcPct val="107000"/>
              </a:lnSpc>
              <a:spcAft>
                <a:spcPts val="800"/>
              </a:spcAft>
            </a:pPr>
            <a:r>
              <a:rPr lang="en-US" sz="1400" dirty="0">
                <a:solidFill>
                  <a:schemeClr val="accent5">
                    <a:lumMod val="10000"/>
                  </a:schemeClr>
                </a:solidFill>
                <a:latin typeface="Times New Roman" panose="02020603050405020304" pitchFamily="18" charset="0"/>
                <a:cs typeface="Times New Roman" panose="02020603050405020304" pitchFamily="18" charset="0"/>
              </a:rPr>
              <a:t>         The existing methods of Playfair cipher modified by increasing in the size of matrix, so We will use 16X16 Matrix for pick cipher characters. It makes use of alphabets both lower and uppercase characters, number and special characters for constructing the contents of the matrix. </a:t>
            </a:r>
          </a:p>
          <a:p>
            <a:pPr>
              <a:lnSpc>
                <a:spcPct val="107000"/>
              </a:lnSpc>
              <a:spcAft>
                <a:spcPts val="800"/>
              </a:spcAft>
            </a:pPr>
            <a:r>
              <a:rPr lang="en-US" sz="1400" dirty="0">
                <a:solidFill>
                  <a:schemeClr val="accent5">
                    <a:lumMod val="10000"/>
                  </a:schemeClr>
                </a:solidFill>
                <a:latin typeface="Times New Roman" panose="02020603050405020304" pitchFamily="18" charset="0"/>
                <a:cs typeface="Times New Roman" panose="02020603050405020304" pitchFamily="18" charset="0"/>
              </a:rPr>
              <a:t>         E</a:t>
            </a:r>
            <a:r>
              <a:rPr lang="en-IN" sz="1400" dirty="0" err="1">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nhance</a:t>
            </a:r>
            <a:r>
              <a:rPr lang="en-IN" sz="14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the security of Extended Playfair cipher using 16X16 matrix by implementing the Extended RSA Algorithm in the 16X16 Playfair. which will use the asymmetric key. Which is based on public and private key encryption technique . it use two different keys to encrypt and decrypt the message.</a:t>
            </a:r>
          </a:p>
          <a:p>
            <a:pPr>
              <a:lnSpc>
                <a:spcPct val="107000"/>
              </a:lnSpc>
              <a:spcAft>
                <a:spcPts val="800"/>
              </a:spcAft>
            </a:pPr>
            <a:r>
              <a:rPr lang="en-IN" sz="1400" dirty="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The idea of RSA </a:t>
            </a:r>
            <a:r>
              <a:rPr lang="en-US" sz="1400" dirty="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Algorithm is it takes only two prime number P and Q </a:t>
            </a:r>
            <a:r>
              <a:rPr lang="en-US" sz="14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while In Extended RSA here we can take multiple prime number </a:t>
            </a:r>
            <a:r>
              <a:rPr lang="en-US" sz="1400" dirty="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for Encrypt the Playfair key</a:t>
            </a:r>
            <a:r>
              <a:rPr lang="en-US" sz="14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4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which will make it more secure than the RSA Algorithm. </a:t>
            </a:r>
            <a:r>
              <a:rPr lang="en-US" sz="1400" dirty="0">
                <a:solidFill>
                  <a:schemeClr val="accent5">
                    <a:lumMod val="10000"/>
                  </a:schemeClr>
                </a:solidFill>
                <a:latin typeface="Times New Roman" panose="02020603050405020304" pitchFamily="18" charset="0"/>
                <a:cs typeface="Times New Roman" panose="02020603050405020304" pitchFamily="18" charset="0"/>
              </a:rPr>
              <a:t>Finally, the security strength of the whole system has been analyzed and tried to fulfil the requirement of security.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260273"/>
            <a:ext cx="9144000" cy="1159800"/>
          </a:xfrm>
        </p:spPr>
        <p:txBody>
          <a:bodyPr/>
          <a:lstStyle/>
          <a:p>
            <a:pPr algn="ctr"/>
            <a:r>
              <a:rPr lang="en-GB" sz="4000" dirty="0">
                <a:effectLst>
                  <a:outerShdw blurRad="38100" dist="38100" dir="2700000" algn="tl">
                    <a:srgbClr val="000000">
                      <a:alpha val="43137"/>
                    </a:srgbClr>
                  </a:outerShdw>
                </a:effectLst>
              </a:rPr>
              <a:t>INTRODUCTION</a:t>
            </a:r>
            <a:endParaRPr lang="en-IN" sz="4000"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980768" y="899527"/>
            <a:ext cx="7536426" cy="4001085"/>
          </a:xfrm>
        </p:spPr>
        <p:txBody>
          <a:bodyPr/>
          <a:lstStyle/>
          <a:p>
            <a:pPr marL="38100" indent="0"/>
            <a:r>
              <a:rPr lang="en-US" sz="1600" dirty="0">
                <a:solidFill>
                  <a:schemeClr val="accent5">
                    <a:lumMod val="10000"/>
                  </a:schemeClr>
                </a:solidFill>
                <a:latin typeface="Times New Roman" panose="02020603050405020304" pitchFamily="18" charset="0"/>
                <a:cs typeface="Times New Roman" panose="02020603050405020304" pitchFamily="18" charset="0"/>
              </a:rPr>
              <a:t>The word cryptography comes from the Greek origin. It is a combination of two words Crypto and </a:t>
            </a:r>
            <a:r>
              <a:rPr lang="en-US" sz="1600" dirty="0" err="1">
                <a:solidFill>
                  <a:schemeClr val="accent5">
                    <a:lumMod val="10000"/>
                  </a:schemeClr>
                </a:solidFill>
                <a:latin typeface="Times New Roman" panose="02020603050405020304" pitchFamily="18" charset="0"/>
                <a:cs typeface="Times New Roman" panose="02020603050405020304" pitchFamily="18" charset="0"/>
              </a:rPr>
              <a:t>Graphy</a:t>
            </a:r>
            <a:r>
              <a:rPr lang="en-US" sz="1600" dirty="0">
                <a:solidFill>
                  <a:schemeClr val="accent5">
                    <a:lumMod val="10000"/>
                  </a:schemeClr>
                </a:solidFill>
                <a:latin typeface="Times New Roman" panose="02020603050405020304" pitchFamily="18" charset="0"/>
                <a:cs typeface="Times New Roman" panose="02020603050405020304" pitchFamily="18" charset="0"/>
              </a:rPr>
              <a:t>. Crypto means Secret and </a:t>
            </a:r>
            <a:r>
              <a:rPr lang="en-US" sz="1600" dirty="0" err="1">
                <a:solidFill>
                  <a:schemeClr val="accent5">
                    <a:lumMod val="10000"/>
                  </a:schemeClr>
                </a:solidFill>
                <a:latin typeface="Times New Roman" panose="02020603050405020304" pitchFamily="18" charset="0"/>
                <a:cs typeface="Times New Roman" panose="02020603050405020304" pitchFamily="18" charset="0"/>
              </a:rPr>
              <a:t>Graphy</a:t>
            </a:r>
            <a:r>
              <a:rPr lang="en-US" sz="1600" dirty="0">
                <a:solidFill>
                  <a:schemeClr val="accent5">
                    <a:lumMod val="10000"/>
                  </a:schemeClr>
                </a:solidFill>
                <a:latin typeface="Times New Roman" panose="02020603050405020304" pitchFamily="18" charset="0"/>
                <a:cs typeface="Times New Roman" panose="02020603050405020304" pitchFamily="18" charset="0"/>
              </a:rPr>
              <a:t> means Writing . Cryptography deals with creating documents that can be shared secretly over public communication channels. The present Scenario, everyone needs to encrypt the message at the sender side and decrypt it at the receiver side to preserve security and privacy. So cryptography is the study of creating and using encryption and decryption techniques. In cryptography the term plaintext is used for the original message that is to be transformed. The message which has been transformed is called Ciphertext. An encryption algorithm works with a key to transform the plaintext into ciphertext. Decryption algorithm works in the reverse order and converts the ciphertext into plaintext. The encryption /decryption algorithm is to encrypt/decrypt the message with the help of a key. The process of converting plaintext into ciphertext is called enciphering or encryption. The process of retaining the plaintext from the ciphertext is called deciphering or decryption. The following figure shows the encryption and decryption process. </a:t>
            </a:r>
          </a:p>
          <a:p>
            <a:pPr>
              <a:buFont typeface="Arial" panose="020B0604020202020204" pitchFamily="34" charset="0"/>
              <a:buChar char="•"/>
            </a:pPr>
            <a:endParaRPr lang="en-US" sz="1600" dirty="0">
              <a:solidFill>
                <a:schemeClr val="accent5">
                  <a:lumMod val="10000"/>
                </a:schemeClr>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GB" sz="1600" dirty="0">
              <a:solidFill>
                <a:schemeClr val="accent5">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6929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785A0B8B-0AB4-C15B-7C75-96493FFE562B}"/>
              </a:ext>
            </a:extLst>
          </p:cNvPr>
          <p:cNvSpPr txBox="1">
            <a:spLocks/>
          </p:cNvSpPr>
          <p:nvPr/>
        </p:nvSpPr>
        <p:spPr>
          <a:xfrm>
            <a:off x="513197" y="606087"/>
            <a:ext cx="9051131" cy="40790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0"/>
              </a:spcBef>
              <a:spcAft>
                <a:spcPts val="0"/>
              </a:spcAft>
              <a:buClr>
                <a:schemeClr val="accent3"/>
              </a:buClr>
              <a:buSzPts val="3000"/>
              <a:buFont typeface="Source Sans Pro"/>
              <a:buNone/>
              <a:defRPr sz="3000" b="0" i="0" u="none" strike="noStrike" cap="none">
                <a:solidFill>
                  <a:schemeClr val="accent3"/>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3"/>
              </a:buClr>
              <a:buSzPts val="3000"/>
              <a:buFont typeface="Source Sans Pro"/>
              <a:buNone/>
              <a:defRPr sz="3000" b="0" i="0" u="none" strike="noStrike" cap="none">
                <a:solidFill>
                  <a:schemeClr val="accent3"/>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3"/>
              </a:buClr>
              <a:buSzPts val="3000"/>
              <a:buFont typeface="Source Sans Pro"/>
              <a:buNone/>
              <a:defRPr sz="3000" b="0" i="0" u="none" strike="noStrike" cap="none">
                <a:solidFill>
                  <a:schemeClr val="accent3"/>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accent3"/>
              </a:buClr>
              <a:buSzPts val="3000"/>
              <a:buFont typeface="Source Sans Pro"/>
              <a:buNone/>
              <a:defRPr sz="3000" b="0" i="0" u="none" strike="noStrike" cap="none">
                <a:solidFill>
                  <a:schemeClr val="accent3"/>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accent3"/>
              </a:buClr>
              <a:buSzPts val="3000"/>
              <a:buFont typeface="Source Sans Pro"/>
              <a:buNone/>
              <a:defRPr sz="3000" b="0" i="0" u="none" strike="noStrike" cap="none">
                <a:solidFill>
                  <a:schemeClr val="accent3"/>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accent3"/>
              </a:buClr>
              <a:buSzPts val="3000"/>
              <a:buFont typeface="Source Sans Pro"/>
              <a:buNone/>
              <a:defRPr sz="3000" b="0" i="0" u="none" strike="noStrike" cap="none">
                <a:solidFill>
                  <a:schemeClr val="accent3"/>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accent3"/>
              </a:buClr>
              <a:buSzPts val="3000"/>
              <a:buFont typeface="Source Sans Pro"/>
              <a:buNone/>
              <a:defRPr sz="3000" b="0" i="0" u="none" strike="noStrike" cap="none">
                <a:solidFill>
                  <a:schemeClr val="accent3"/>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accent3"/>
              </a:buClr>
              <a:buSzPts val="3000"/>
              <a:buFont typeface="Source Sans Pro"/>
              <a:buNone/>
              <a:defRPr sz="3000" b="0" i="0" u="none" strike="noStrike" cap="none">
                <a:solidFill>
                  <a:schemeClr val="accent3"/>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accent3"/>
              </a:buClr>
              <a:buSzPts val="3000"/>
              <a:buFont typeface="Source Sans Pro"/>
              <a:buNone/>
              <a:defRPr sz="3000" b="0" i="0" u="none" strike="noStrike" cap="none">
                <a:solidFill>
                  <a:schemeClr val="accent3"/>
                </a:solidFill>
                <a:latin typeface="Source Sans Pro"/>
                <a:ea typeface="Source Sans Pro"/>
                <a:cs typeface="Source Sans Pro"/>
                <a:sym typeface="Source Sans Pro"/>
              </a:defRPr>
            </a:lvl9pPr>
          </a:lstStyle>
          <a:p>
            <a:pPr>
              <a:buFont typeface="Arial" panose="020B0604020202020204" pitchFamily="34" charset="0"/>
              <a:buChar char="•"/>
            </a:pPr>
            <a:endParaRPr lang="en-GB" sz="1600" dirty="0">
              <a:solidFill>
                <a:schemeClr val="accent5">
                  <a:lumMod val="10000"/>
                </a:schemeClr>
              </a:solidFill>
              <a:latin typeface="Times New Roman" panose="02020603050405020304" pitchFamily="18" charset="0"/>
              <a:cs typeface="Times New Roman" panose="02020603050405020304" pitchFamily="18" charset="0"/>
            </a:endParaRPr>
          </a:p>
        </p:txBody>
      </p:sp>
      <p:pic>
        <p:nvPicPr>
          <p:cNvPr id="4" name="Picture 2">
            <a:extLst>
              <a:ext uri="{FF2B5EF4-FFF2-40B4-BE49-F238E27FC236}">
                <a16:creationId xmlns:a16="http://schemas.microsoft.com/office/drawing/2014/main" id="{4AAE6DEF-7994-13F0-17DB-9B7E35E64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5261" y="781406"/>
            <a:ext cx="5734050" cy="28670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DDBDE15-C136-C8BD-D1B6-F2067B902AF5}"/>
              </a:ext>
            </a:extLst>
          </p:cNvPr>
          <p:cNvSpPr txBox="1"/>
          <p:nvPr/>
        </p:nvSpPr>
        <p:spPr>
          <a:xfrm>
            <a:off x="2171738" y="3734245"/>
            <a:ext cx="5734050" cy="492443"/>
          </a:xfrm>
          <a:prstGeom prst="rect">
            <a:avLst/>
          </a:prstGeom>
          <a:noFill/>
        </p:spPr>
        <p:txBody>
          <a:bodyPr wrap="square">
            <a:spAutoFit/>
          </a:bodyPr>
          <a:lstStyle/>
          <a:p>
            <a:r>
              <a:rPr lang="en-US" sz="1200" b="1" dirty="0">
                <a:solidFill>
                  <a:schemeClr val="accent5">
                    <a:lumMod val="10000"/>
                  </a:schemeClr>
                </a:solidFill>
                <a:latin typeface="Times New Roman" panose="02020603050405020304" pitchFamily="18" charset="0"/>
                <a:cs typeface="Times New Roman" panose="02020603050405020304" pitchFamily="18" charset="0"/>
              </a:rPr>
              <a:t>Fig 1. The following figure shows the Simple encryption and decryption process. </a:t>
            </a:r>
          </a:p>
          <a:p>
            <a:pPr>
              <a:buFont typeface="Arial" panose="020B0604020202020204" pitchFamily="34" charset="0"/>
              <a:buChar char="•"/>
            </a:pPr>
            <a:endParaRPr lang="en-US" dirty="0">
              <a:solidFill>
                <a:schemeClr val="accent5">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6904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08818" y="514412"/>
            <a:ext cx="8385151" cy="4514788"/>
          </a:xfrm>
        </p:spPr>
        <p:txBody>
          <a:bodyPr/>
          <a:lstStyle/>
          <a:p>
            <a:pPr>
              <a:lnSpc>
                <a:spcPct val="107000"/>
              </a:lnSpc>
              <a:spcAft>
                <a:spcPts val="800"/>
              </a:spcAft>
            </a:pPr>
            <a:r>
              <a:rPr lang="en-IN" sz="1800" dirty="0">
                <a:solidFill>
                  <a:schemeClr val="accent4">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The Playfair cipher was the first practical digraph substitution cipher. The scheme was invented in 1854 by Charles Wheatstone but was named after Lord Playfair who promoted the use of the cipher. In </a:t>
            </a:r>
            <a:r>
              <a:rPr lang="en-IN" sz="1800" dirty="0" err="1">
                <a:solidFill>
                  <a:schemeClr val="accent4">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playfair</a:t>
            </a:r>
            <a:r>
              <a:rPr lang="en-IN" sz="1800" dirty="0">
                <a:solidFill>
                  <a:schemeClr val="accent4">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cipher unlike traditional cipher we encrypt a pair of alphabets(digraphs) instead of a single alphabet. Playfair is reasonably fast to use and requires no special equipment.</a:t>
            </a:r>
          </a:p>
          <a:p>
            <a:pPr>
              <a:lnSpc>
                <a:spcPct val="107000"/>
              </a:lnSpc>
              <a:spcAft>
                <a:spcPts val="800"/>
              </a:spcAft>
            </a:pPr>
            <a:r>
              <a:rPr lang="en-IN" sz="1800" b="1" dirty="0">
                <a:solidFill>
                  <a:schemeClr val="accent4">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The Algorithm consists of 2 steps:</a:t>
            </a:r>
            <a:endParaRPr lang="en-IN" sz="1800" dirty="0">
              <a:solidFill>
                <a:schemeClr val="accent4">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800" b="1" i="1" dirty="0">
                <a:solidFill>
                  <a:schemeClr val="accent4">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1. Generate the key Square(5×5):-</a:t>
            </a:r>
            <a:endParaRPr lang="en-IN" sz="1800" dirty="0">
              <a:solidFill>
                <a:schemeClr val="accent4">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chemeClr val="accent4">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 The key square is a 5×5 grid of alphabets that acts as the key for encrypting the     plaintext. Each of the 25 alphabets must be unique and one letter of the alphabet (usually J) is omitted from the table (as the table can hold only 25 alphabets). If the plaintext contains J, then it is replaced by I.</a:t>
            </a:r>
          </a:p>
          <a:p>
            <a:pPr>
              <a:lnSpc>
                <a:spcPct val="107000"/>
              </a:lnSpc>
              <a:spcAft>
                <a:spcPts val="800"/>
              </a:spcAft>
            </a:pPr>
            <a:r>
              <a:rPr lang="en-IN" sz="1800" dirty="0">
                <a:solidFill>
                  <a:schemeClr val="accent4">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 The initial alphabets in the key square are the unique alphabets of the key in the order in which they appear followed by the remaining letters of the alphabet in order.</a:t>
            </a:r>
          </a:p>
          <a:p>
            <a:endParaRPr lang="en-IN" sz="1800" dirty="0">
              <a:solidFill>
                <a:schemeClr val="accent4">
                  <a:lumMod val="1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2A651B2-0B04-C10F-88D1-A3301DDA2E86}"/>
              </a:ext>
            </a:extLst>
          </p:cNvPr>
          <p:cNvSpPr txBox="1"/>
          <p:nvPr/>
        </p:nvSpPr>
        <p:spPr>
          <a:xfrm>
            <a:off x="361336" y="114301"/>
            <a:ext cx="5434780" cy="400110"/>
          </a:xfrm>
          <a:prstGeom prst="rect">
            <a:avLst/>
          </a:prstGeom>
          <a:noFill/>
        </p:spPr>
        <p:txBody>
          <a:bodyPr wrap="square">
            <a:spAutoFit/>
          </a:bodyPr>
          <a:lstStyle/>
          <a:p>
            <a:r>
              <a:rPr lang="en-IN" sz="2000" b="1" dirty="0">
                <a:solidFill>
                  <a:schemeClr val="accent6">
                    <a:lumMod val="50000"/>
                  </a:schemeClr>
                </a:solidFill>
                <a:latin typeface="Roboto Slab" panose="020B0604020202020204" charset="0"/>
                <a:ea typeface="Roboto Slab" panose="020B0604020202020204" charset="0"/>
              </a:rPr>
              <a:t>Introduction about Playfair Technique</a:t>
            </a:r>
          </a:p>
        </p:txBody>
      </p:sp>
    </p:spTree>
    <p:extLst>
      <p:ext uri="{BB962C8B-B14F-4D97-AF65-F5344CB8AC3E}">
        <p14:creationId xmlns:p14="http://schemas.microsoft.com/office/powerpoint/2010/main" val="251226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0389" y="0"/>
            <a:ext cx="8629650" cy="4638368"/>
          </a:xfrm>
        </p:spPr>
        <p:txBody>
          <a:bodyPr/>
          <a:lstStyle/>
          <a:p>
            <a:pPr>
              <a:lnSpc>
                <a:spcPct val="107000"/>
              </a:lnSpc>
              <a:spcAft>
                <a:spcPts val="800"/>
              </a:spcAft>
            </a:pPr>
            <a:r>
              <a:rPr lang="en-IN" sz="1800" dirty="0">
                <a:solidFill>
                  <a:schemeClr val="accent4">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Aft>
                <a:spcPts val="800"/>
              </a:spcAft>
            </a:pPr>
            <a:r>
              <a:rPr lang="en-IN" sz="1800" b="1" dirty="0">
                <a:solidFill>
                  <a:schemeClr val="accent4">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2. Algorithm to encrypt the plain text: </a:t>
            </a:r>
            <a:endParaRPr lang="en-IN" sz="1800" dirty="0">
              <a:solidFill>
                <a:schemeClr val="accent4">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chemeClr val="accent4">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The plaintext is split into pairs of two letters (digraphs).</a:t>
            </a:r>
          </a:p>
          <a:p>
            <a:pPr>
              <a:lnSpc>
                <a:spcPct val="107000"/>
              </a:lnSpc>
              <a:spcAft>
                <a:spcPts val="800"/>
              </a:spcAft>
            </a:pPr>
            <a:r>
              <a:rPr lang="en-IN" sz="1800" dirty="0">
                <a:solidFill>
                  <a:schemeClr val="accent4">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Example:- Key : Monarchy</a:t>
            </a:r>
          </a:p>
          <a:p>
            <a:pPr>
              <a:lnSpc>
                <a:spcPct val="107000"/>
              </a:lnSpc>
              <a:spcAft>
                <a:spcPts val="800"/>
              </a:spcAft>
            </a:pPr>
            <a:r>
              <a:rPr lang="en-IN" sz="1800" dirty="0">
                <a:solidFill>
                  <a:schemeClr val="accent4">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Plain Text : “Instruments”</a:t>
            </a:r>
          </a:p>
          <a:p>
            <a:pPr>
              <a:lnSpc>
                <a:spcPct val="107000"/>
              </a:lnSpc>
              <a:spcAft>
                <a:spcPts val="800"/>
              </a:spcAft>
            </a:pPr>
            <a:r>
              <a:rPr lang="en-IN" sz="1800" dirty="0">
                <a:solidFill>
                  <a:schemeClr val="accent4">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After Split : ‘in’ ‘</a:t>
            </a:r>
            <a:r>
              <a:rPr lang="en-IN" sz="1800" dirty="0" err="1">
                <a:solidFill>
                  <a:schemeClr val="accent4">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st</a:t>
            </a:r>
            <a:r>
              <a:rPr lang="en-IN" sz="1800" dirty="0">
                <a:solidFill>
                  <a:schemeClr val="accent4">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err="1">
                <a:solidFill>
                  <a:schemeClr val="accent4">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ru</a:t>
            </a:r>
            <a:r>
              <a:rPr lang="en-IN" sz="1800" dirty="0">
                <a:solidFill>
                  <a:schemeClr val="accent4">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‘me’ ‘</a:t>
            </a:r>
            <a:r>
              <a:rPr lang="en-IN" sz="1800" dirty="0" err="1">
                <a:solidFill>
                  <a:schemeClr val="accent4">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nt</a:t>
            </a:r>
            <a:r>
              <a:rPr lang="en-IN" sz="1800" dirty="0">
                <a:solidFill>
                  <a:schemeClr val="accent4">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err="1">
                <a:solidFill>
                  <a:schemeClr val="accent4">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sz</a:t>
            </a:r>
            <a:r>
              <a:rPr lang="en-IN" sz="1800" dirty="0">
                <a:solidFill>
                  <a:schemeClr val="accent4">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800"/>
              </a:spcAft>
            </a:pPr>
            <a:r>
              <a:rPr lang="en-IN" sz="1800" b="1" dirty="0">
                <a:solidFill>
                  <a:schemeClr val="accent4">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THEN --</a:t>
            </a:r>
            <a:endParaRPr lang="en-IN" sz="1800" dirty="0">
              <a:solidFill>
                <a:schemeClr val="accent4">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chemeClr val="accent4">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With The Help Of key Square Grid and Plain Text pair We Gets The Cipher Text </a:t>
            </a:r>
          </a:p>
          <a:p>
            <a:pPr>
              <a:lnSpc>
                <a:spcPct val="107000"/>
              </a:lnSpc>
              <a:spcAft>
                <a:spcPts val="800"/>
              </a:spcAft>
            </a:pPr>
            <a:r>
              <a:rPr lang="en-IN" sz="1800" dirty="0">
                <a:solidFill>
                  <a:schemeClr val="accent4">
                    <a:lumMod val="10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IN" sz="1800" dirty="0">
                <a:solidFill>
                  <a:schemeClr val="accent4">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Of The Plain Text.</a:t>
            </a:r>
          </a:p>
          <a:p>
            <a:endParaRPr lang="en-IN" sz="1800" dirty="0">
              <a:solidFill>
                <a:schemeClr val="accent4">
                  <a:lumMod val="10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C32FB30-A85C-B2EA-F2E3-E6E158F54943}"/>
              </a:ext>
            </a:extLst>
          </p:cNvPr>
          <p:cNvPicPr>
            <a:picLocks noChangeAspect="1"/>
          </p:cNvPicPr>
          <p:nvPr/>
        </p:nvPicPr>
        <p:blipFill>
          <a:blip r:embed="rId2"/>
          <a:stretch>
            <a:fillRect/>
          </a:stretch>
        </p:blipFill>
        <p:spPr>
          <a:xfrm>
            <a:off x="5855109" y="2920180"/>
            <a:ext cx="3731343" cy="2487960"/>
          </a:xfrm>
          <a:prstGeom prst="rect">
            <a:avLst/>
          </a:prstGeom>
        </p:spPr>
      </p:pic>
    </p:spTree>
    <p:extLst>
      <p:ext uri="{BB962C8B-B14F-4D97-AF65-F5344CB8AC3E}">
        <p14:creationId xmlns:p14="http://schemas.microsoft.com/office/powerpoint/2010/main" val="302870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3239" y="1932039"/>
            <a:ext cx="9040761" cy="2839708"/>
          </a:xfrm>
        </p:spPr>
        <p:txBody>
          <a:bodyPr/>
          <a:lstStyle/>
          <a:p>
            <a:pPr marL="38100" indent="0"/>
            <a:r>
              <a:rPr lang="en-US" sz="1800" dirty="0">
                <a:solidFill>
                  <a:schemeClr val="accent4">
                    <a:lumMod val="10000"/>
                  </a:schemeClr>
                </a:solidFill>
                <a:latin typeface="Times New Roman" panose="02020603050405020304" pitchFamily="18" charset="0"/>
                <a:cs typeface="Times New Roman" panose="02020603050405020304" pitchFamily="18" charset="0"/>
              </a:rPr>
              <a:t>                                                </a:t>
            </a:r>
          </a:p>
          <a:p>
            <a:pPr marL="38100" indent="0"/>
            <a:r>
              <a:rPr lang="en-US" sz="1800" dirty="0">
                <a:solidFill>
                  <a:schemeClr val="accent4">
                    <a:lumMod val="10000"/>
                  </a:schemeClr>
                </a:solidFill>
                <a:latin typeface="Times New Roman" panose="02020603050405020304" pitchFamily="18" charset="0"/>
                <a:cs typeface="Times New Roman" panose="02020603050405020304" pitchFamily="18" charset="0"/>
              </a:rPr>
              <a:t>                                                  </a:t>
            </a:r>
            <a:r>
              <a:rPr lang="en-US" sz="1600" dirty="0">
                <a:solidFill>
                  <a:schemeClr val="accent4">
                    <a:lumMod val="10000"/>
                  </a:schemeClr>
                </a:solidFill>
                <a:latin typeface="Times New Roman" panose="02020603050405020304" pitchFamily="18" charset="0"/>
                <a:cs typeface="Times New Roman" panose="02020603050405020304" pitchFamily="18" charset="0"/>
              </a:rPr>
              <a:t>Plain Text : “Instruments”</a:t>
            </a:r>
          </a:p>
          <a:p>
            <a:pPr marL="38100" indent="0"/>
            <a:r>
              <a:rPr lang="en-US" sz="1600" dirty="0">
                <a:solidFill>
                  <a:schemeClr val="accent4">
                    <a:lumMod val="10000"/>
                  </a:schemeClr>
                </a:solidFill>
                <a:latin typeface="Times New Roman" panose="02020603050405020304" pitchFamily="18" charset="0"/>
                <a:cs typeface="Times New Roman" panose="02020603050405020304" pitchFamily="18" charset="0"/>
              </a:rPr>
              <a:t>                                                        Cipher Text : “</a:t>
            </a:r>
            <a:r>
              <a:rPr lang="en-US" sz="1600" dirty="0" err="1">
                <a:solidFill>
                  <a:schemeClr val="accent4">
                    <a:lumMod val="10000"/>
                  </a:schemeClr>
                </a:solidFill>
                <a:latin typeface="Times New Roman" panose="02020603050405020304" pitchFamily="18" charset="0"/>
                <a:cs typeface="Times New Roman" panose="02020603050405020304" pitchFamily="18" charset="0"/>
              </a:rPr>
              <a:t>gatlmzclrqtx</a:t>
            </a:r>
            <a:r>
              <a:rPr lang="en-US" sz="1600" dirty="0">
                <a:solidFill>
                  <a:schemeClr val="accent4">
                    <a:lumMod val="10000"/>
                  </a:schemeClr>
                </a:solidFill>
                <a:latin typeface="Times New Roman" panose="02020603050405020304" pitchFamily="18" charset="0"/>
                <a:cs typeface="Times New Roman" panose="02020603050405020304" pitchFamily="18" charset="0"/>
              </a:rPr>
              <a:t>”</a:t>
            </a:r>
          </a:p>
          <a:p>
            <a:pPr marL="38100" indent="0"/>
            <a:endParaRPr lang="en-US" sz="1800" dirty="0">
              <a:solidFill>
                <a:schemeClr val="accent4">
                  <a:lumMod val="10000"/>
                </a:schemeClr>
              </a:solidFill>
              <a:latin typeface="Times New Roman" panose="02020603050405020304" pitchFamily="18" charset="0"/>
              <a:cs typeface="Times New Roman" panose="02020603050405020304" pitchFamily="18" charset="0"/>
            </a:endParaRPr>
          </a:p>
          <a:p>
            <a:pPr marL="38100" indent="0"/>
            <a:r>
              <a:rPr lang="en-IN" sz="2000" b="1" dirty="0">
                <a:solidFill>
                  <a:schemeClr val="accent6">
                    <a:lumMod val="50000"/>
                  </a:schemeClr>
                </a:solidFill>
                <a:latin typeface="Roboto Slab" panose="020B0604020202020204" charset="0"/>
                <a:ea typeface="Roboto Slab" panose="020B0604020202020204" charset="0"/>
                <a:cs typeface="Times New Roman" panose="02020603050405020304" pitchFamily="18" charset="0"/>
              </a:rPr>
              <a:t>Limitations of Playfair 5×5 Matrix</a:t>
            </a:r>
            <a:r>
              <a:rPr lang="en-US" sz="2000" b="1" dirty="0">
                <a:solidFill>
                  <a:schemeClr val="accent6">
                    <a:lumMod val="50000"/>
                  </a:schemeClr>
                </a:solidFill>
                <a:latin typeface="Roboto Slab" panose="020B0604020202020204" charset="0"/>
                <a:ea typeface="Roboto Slab" panose="020B0604020202020204" charset="0"/>
                <a:cs typeface="Times New Roman" panose="02020603050405020304" pitchFamily="18" charset="0"/>
              </a:rPr>
              <a:t> </a:t>
            </a:r>
          </a:p>
          <a:p>
            <a:pPr marL="38100" indent="0"/>
            <a:r>
              <a:rPr lang="en-US" sz="1600" dirty="0">
                <a:solidFill>
                  <a:schemeClr val="accent4">
                    <a:lumMod val="10000"/>
                  </a:schemeClr>
                </a:solidFill>
                <a:latin typeface="Times New Roman" panose="02020603050405020304" pitchFamily="18" charset="0"/>
                <a:cs typeface="Times New Roman" panose="02020603050405020304" pitchFamily="18" charset="0"/>
              </a:rPr>
              <a:t>1: Only Upper Case Letters Can Be Encrypt No Lower Case Letters Can Be Encrypted.</a:t>
            </a:r>
          </a:p>
          <a:p>
            <a:pPr marL="38100" indent="0"/>
            <a:r>
              <a:rPr lang="en-US" sz="1600" dirty="0">
                <a:solidFill>
                  <a:schemeClr val="accent4">
                    <a:lumMod val="10000"/>
                  </a:schemeClr>
                </a:solidFill>
                <a:latin typeface="Times New Roman" panose="02020603050405020304" pitchFamily="18" charset="0"/>
                <a:cs typeface="Times New Roman" panose="02020603050405020304" pitchFamily="18" charset="0"/>
              </a:rPr>
              <a:t>2: one letter of the alphabet (usually J) is omitted from the table (as the table can hold only 25 Alphabets).</a:t>
            </a:r>
          </a:p>
          <a:p>
            <a:pPr marL="38100" indent="0"/>
            <a:r>
              <a:rPr lang="en-US" sz="1600" dirty="0">
                <a:solidFill>
                  <a:schemeClr val="accent4">
                    <a:lumMod val="10000"/>
                  </a:schemeClr>
                </a:solidFill>
                <a:latin typeface="Times New Roman" panose="02020603050405020304" pitchFamily="18" charset="0"/>
                <a:cs typeface="Times New Roman" panose="02020603050405020304" pitchFamily="18" charset="0"/>
              </a:rPr>
              <a:t>3: Symbols can’t be encrypted.</a:t>
            </a:r>
          </a:p>
          <a:p>
            <a:pPr marL="38100" indent="0"/>
            <a:r>
              <a:rPr lang="en-US" sz="1600" dirty="0">
                <a:solidFill>
                  <a:schemeClr val="accent4">
                    <a:lumMod val="10000"/>
                  </a:schemeClr>
                </a:solidFill>
                <a:latin typeface="Times New Roman" panose="02020603050405020304" pitchFamily="18" charset="0"/>
                <a:cs typeface="Times New Roman" panose="02020603050405020304" pitchFamily="18" charset="0"/>
              </a:rPr>
              <a:t>Example :- if we want to encrypt email ID "yash@gmail.com"</a:t>
            </a:r>
          </a:p>
          <a:p>
            <a:pPr marL="38100" indent="0"/>
            <a:r>
              <a:rPr lang="en-US" sz="1600" dirty="0">
                <a:solidFill>
                  <a:schemeClr val="accent4">
                    <a:lumMod val="10000"/>
                  </a:schemeClr>
                </a:solidFill>
                <a:latin typeface="Times New Roman" panose="02020603050405020304" pitchFamily="18" charset="0"/>
                <a:cs typeface="Times New Roman" panose="02020603050405020304" pitchFamily="18" charset="0"/>
              </a:rPr>
              <a:t>Here, “@” and “.” Remain Unencrypted. Which makes it less secure.</a:t>
            </a:r>
          </a:p>
          <a:p>
            <a:pPr marL="38100" indent="0"/>
            <a:endParaRPr lang="en-US" sz="1800" dirty="0">
              <a:solidFill>
                <a:schemeClr val="accent4">
                  <a:lumMod val="10000"/>
                </a:schemeClr>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GB" sz="900" dirty="0"/>
          </a:p>
        </p:txBody>
      </p:sp>
      <p:pic>
        <p:nvPicPr>
          <p:cNvPr id="4" name="Picture 3">
            <a:extLst>
              <a:ext uri="{FF2B5EF4-FFF2-40B4-BE49-F238E27FC236}">
                <a16:creationId xmlns:a16="http://schemas.microsoft.com/office/drawing/2014/main" id="{9D26FFD2-3E7E-49F3-A0D5-A0A21A4DE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0546" y="147022"/>
            <a:ext cx="5282907" cy="2146875"/>
          </a:xfrm>
          <a:prstGeom prst="rect">
            <a:avLst/>
          </a:prstGeom>
        </p:spPr>
      </p:pic>
    </p:spTree>
    <p:extLst>
      <p:ext uri="{BB962C8B-B14F-4D97-AF65-F5344CB8AC3E}">
        <p14:creationId xmlns:p14="http://schemas.microsoft.com/office/powerpoint/2010/main" val="332391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2955" y="523568"/>
            <a:ext cx="8731044" cy="4505632"/>
          </a:xfrm>
        </p:spPr>
        <p:txBody>
          <a:bodyPr/>
          <a:lstStyle/>
          <a:p>
            <a:pPr>
              <a:buClrTx/>
              <a:buSzPct val="100000"/>
              <a:buFont typeface="Wingdings" panose="05000000000000000000" pitchFamily="2" charset="2"/>
              <a:buChar char="q"/>
            </a:pPr>
            <a:r>
              <a:rPr lang="en-US" sz="1600" dirty="0">
                <a:solidFill>
                  <a:schemeClr val="accent4">
                    <a:lumMod val="10000"/>
                  </a:schemeClr>
                </a:solidFill>
                <a:latin typeface="Times New Roman" panose="02020603050405020304" pitchFamily="18" charset="0"/>
                <a:cs typeface="Times New Roman" panose="02020603050405020304" pitchFamily="18" charset="0"/>
              </a:rPr>
              <a:t>To Overcome The Disadvantages Of </a:t>
            </a:r>
            <a:r>
              <a:rPr lang="en-US" sz="1600" dirty="0" err="1">
                <a:solidFill>
                  <a:schemeClr val="accent4">
                    <a:lumMod val="10000"/>
                  </a:schemeClr>
                </a:solidFill>
                <a:latin typeface="Times New Roman" panose="02020603050405020304" pitchFamily="18" charset="0"/>
                <a:cs typeface="Times New Roman" panose="02020603050405020304" pitchFamily="18" charset="0"/>
              </a:rPr>
              <a:t>PlayFair</a:t>
            </a:r>
            <a:r>
              <a:rPr lang="en-US" sz="1600" dirty="0">
                <a:solidFill>
                  <a:schemeClr val="accent4">
                    <a:lumMod val="10000"/>
                  </a:schemeClr>
                </a:solidFill>
                <a:latin typeface="Times New Roman" panose="02020603050405020304" pitchFamily="18" charset="0"/>
                <a:cs typeface="Times New Roman" panose="02020603050405020304" pitchFamily="18" charset="0"/>
              </a:rPr>
              <a:t> 5×5 Matrix The Extension of Playfair Cipher using 16X16 Matrix was Introduced.</a:t>
            </a:r>
          </a:p>
          <a:p>
            <a:endParaRPr lang="en-US" sz="1600" dirty="0">
              <a:solidFill>
                <a:schemeClr val="accent4">
                  <a:lumMod val="10000"/>
                </a:schemeClr>
              </a:solidFill>
              <a:latin typeface="Times New Roman" panose="02020603050405020304" pitchFamily="18" charset="0"/>
              <a:cs typeface="Times New Roman" panose="02020603050405020304" pitchFamily="18" charset="0"/>
            </a:endParaRPr>
          </a:p>
          <a:p>
            <a:pPr>
              <a:buClrTx/>
              <a:buSzPct val="100000"/>
              <a:buFont typeface="Wingdings" panose="05000000000000000000" pitchFamily="2" charset="2"/>
              <a:buChar char="q"/>
            </a:pPr>
            <a:r>
              <a:rPr lang="en-US" sz="1600" dirty="0">
                <a:solidFill>
                  <a:schemeClr val="accent4">
                    <a:lumMod val="10000"/>
                  </a:schemeClr>
                </a:solidFill>
                <a:latin typeface="Times New Roman" panose="02020603050405020304" pitchFamily="18" charset="0"/>
                <a:cs typeface="Times New Roman" panose="02020603050405020304" pitchFamily="18" charset="0"/>
              </a:rPr>
              <a:t>THE PROPOSED PLAYFAIR CIPHER USING 16X16 MATRIX </a:t>
            </a:r>
          </a:p>
          <a:p>
            <a:r>
              <a:rPr lang="en-US" sz="1600" dirty="0">
                <a:solidFill>
                  <a:schemeClr val="accent4">
                    <a:lumMod val="10000"/>
                  </a:schemeClr>
                </a:solidFill>
                <a:latin typeface="Times New Roman" panose="02020603050405020304" pitchFamily="18" charset="0"/>
                <a:cs typeface="Times New Roman" panose="02020603050405020304" pitchFamily="18" charset="0"/>
              </a:rPr>
              <a:t>       This algorithm can accept the Plaintext containing Alphabets (capital letters and small letters), Numbers and Special characters.  So the user can easily encrypt combination of alphabets, numbers and characters efficiently. </a:t>
            </a:r>
          </a:p>
          <a:p>
            <a:endParaRPr lang="en-US" sz="1600" dirty="0">
              <a:solidFill>
                <a:schemeClr val="accent4">
                  <a:lumMod val="10000"/>
                </a:schemeClr>
              </a:solidFill>
              <a:latin typeface="Times New Roman" panose="02020603050405020304" pitchFamily="18" charset="0"/>
              <a:cs typeface="Times New Roman" panose="02020603050405020304" pitchFamily="18" charset="0"/>
            </a:endParaRPr>
          </a:p>
          <a:p>
            <a:r>
              <a:rPr lang="en-US" sz="1800" b="1" dirty="0">
                <a:solidFill>
                  <a:schemeClr val="tx1"/>
                </a:solidFill>
                <a:latin typeface="Times New Roman" panose="02020603050405020304" pitchFamily="18" charset="0"/>
                <a:cs typeface="Times New Roman" panose="02020603050405020304" pitchFamily="18" charset="0"/>
              </a:rPr>
              <a:t>Algorithm Of </a:t>
            </a:r>
            <a:r>
              <a:rPr lang="en-US" sz="1800" b="1" dirty="0" err="1">
                <a:solidFill>
                  <a:schemeClr val="tx1"/>
                </a:solidFill>
                <a:latin typeface="Times New Roman" panose="02020603050405020304" pitchFamily="18" charset="0"/>
                <a:cs typeface="Times New Roman" panose="02020603050405020304" pitchFamily="18" charset="0"/>
              </a:rPr>
              <a:t>PlayFair</a:t>
            </a:r>
            <a:r>
              <a:rPr lang="en-US" sz="1800" b="1" dirty="0">
                <a:solidFill>
                  <a:schemeClr val="tx1"/>
                </a:solidFill>
                <a:latin typeface="Times New Roman" panose="02020603050405020304" pitchFamily="18" charset="0"/>
                <a:cs typeface="Times New Roman" panose="02020603050405020304" pitchFamily="18" charset="0"/>
              </a:rPr>
              <a:t> 16X16 Matrix :</a:t>
            </a:r>
          </a:p>
          <a:p>
            <a:pPr>
              <a:buClr>
                <a:schemeClr val="accent6">
                  <a:lumMod val="10000"/>
                </a:schemeClr>
              </a:buClr>
              <a:buSzPct val="90000"/>
              <a:buFont typeface="Arial" panose="020B0604020202020204" pitchFamily="34" charset="0"/>
              <a:buChar char="•"/>
            </a:pPr>
            <a:r>
              <a:rPr lang="en-US" sz="1800" dirty="0">
                <a:solidFill>
                  <a:schemeClr val="accent4">
                    <a:lumMod val="10000"/>
                  </a:schemeClr>
                </a:solidFill>
                <a:latin typeface="Times New Roman" panose="02020603050405020304" pitchFamily="18" charset="0"/>
                <a:cs typeface="Times New Roman" panose="02020603050405020304" pitchFamily="18" charset="0"/>
              </a:rPr>
              <a:t>Read a keyword. </a:t>
            </a:r>
          </a:p>
          <a:p>
            <a:pPr>
              <a:buClr>
                <a:schemeClr val="accent6">
                  <a:lumMod val="10000"/>
                </a:schemeClr>
              </a:buClr>
              <a:buSzPct val="90000"/>
              <a:buFont typeface="Arial" panose="020B0604020202020204" pitchFamily="34" charset="0"/>
              <a:buChar char="•"/>
            </a:pPr>
            <a:r>
              <a:rPr lang="en-US" sz="1800" dirty="0">
                <a:solidFill>
                  <a:schemeClr val="accent4">
                    <a:lumMod val="10000"/>
                  </a:schemeClr>
                </a:solidFill>
                <a:latin typeface="Times New Roman" panose="02020603050405020304" pitchFamily="18" charset="0"/>
                <a:cs typeface="Times New Roman" panose="02020603050405020304" pitchFamily="18" charset="0"/>
              </a:rPr>
              <a:t>Eliminate the repeated characters in keyword. </a:t>
            </a:r>
          </a:p>
          <a:p>
            <a:pPr>
              <a:buClr>
                <a:schemeClr val="accent6">
                  <a:lumMod val="10000"/>
                </a:schemeClr>
              </a:buClr>
              <a:buSzPct val="90000"/>
              <a:buFont typeface="Arial" panose="020B0604020202020204" pitchFamily="34" charset="0"/>
              <a:buChar char="•"/>
            </a:pPr>
            <a:r>
              <a:rPr lang="en-US" sz="1800" dirty="0">
                <a:solidFill>
                  <a:schemeClr val="accent4">
                    <a:lumMod val="10000"/>
                  </a:schemeClr>
                </a:solidFill>
                <a:latin typeface="Times New Roman" panose="02020603050405020304" pitchFamily="18" charset="0"/>
                <a:cs typeface="Times New Roman" panose="02020603050405020304" pitchFamily="18" charset="0"/>
              </a:rPr>
              <a:t>Construct a matrix by filling the character of keyword from left to right and top to bottom. </a:t>
            </a:r>
          </a:p>
          <a:p>
            <a:pPr>
              <a:buClr>
                <a:schemeClr val="accent6">
                  <a:lumMod val="10000"/>
                </a:schemeClr>
              </a:buClr>
              <a:buSzPct val="90000"/>
              <a:buFont typeface="Arial" panose="020B0604020202020204" pitchFamily="34" charset="0"/>
              <a:buChar char="•"/>
            </a:pPr>
            <a:r>
              <a:rPr lang="en-US" sz="1800" dirty="0">
                <a:solidFill>
                  <a:schemeClr val="accent4">
                    <a:lumMod val="10000"/>
                  </a:schemeClr>
                </a:solidFill>
                <a:latin typeface="Times New Roman" panose="02020603050405020304" pitchFamily="18" charset="0"/>
                <a:cs typeface="Times New Roman" panose="02020603050405020304" pitchFamily="18" charset="0"/>
              </a:rPr>
              <a:t>Fill the reminder of matrix with the remaining characters from ASCII values 0 to 255. </a:t>
            </a:r>
          </a:p>
          <a:p>
            <a:pPr>
              <a:buClr>
                <a:schemeClr val="accent6">
                  <a:lumMod val="10000"/>
                </a:schemeClr>
              </a:buClr>
              <a:buSzPct val="90000"/>
              <a:buFont typeface="Arial" panose="020B0604020202020204" pitchFamily="34" charset="0"/>
              <a:buChar char="•"/>
            </a:pPr>
            <a:r>
              <a:rPr lang="en-US" sz="1800" dirty="0">
                <a:solidFill>
                  <a:schemeClr val="accent4">
                    <a:lumMod val="10000"/>
                  </a:schemeClr>
                </a:solidFill>
                <a:latin typeface="Times New Roman" panose="02020603050405020304" pitchFamily="18" charset="0"/>
                <a:cs typeface="Times New Roman" panose="02020603050405020304" pitchFamily="18" charset="0"/>
              </a:rPr>
              <a:t>Read a plaintext. </a:t>
            </a:r>
          </a:p>
          <a:p>
            <a:pPr>
              <a:buClr>
                <a:schemeClr val="accent6">
                  <a:lumMod val="10000"/>
                </a:schemeClr>
              </a:buClr>
              <a:buSzPct val="90000"/>
              <a:buFont typeface="Arial" panose="020B0604020202020204" pitchFamily="34" charset="0"/>
              <a:buChar char="•"/>
            </a:pPr>
            <a:r>
              <a:rPr lang="en-US" sz="1800" dirty="0">
                <a:solidFill>
                  <a:schemeClr val="accent4">
                    <a:lumMod val="10000"/>
                  </a:schemeClr>
                </a:solidFill>
                <a:latin typeface="Times New Roman" panose="02020603050405020304" pitchFamily="18" charset="0"/>
                <a:cs typeface="Times New Roman" panose="02020603050405020304" pitchFamily="18" charset="0"/>
              </a:rPr>
              <a:t>Divide the plaintext into pair of characters. </a:t>
            </a:r>
          </a:p>
          <a:p>
            <a:pPr>
              <a:buClr>
                <a:schemeClr val="accent6">
                  <a:lumMod val="10000"/>
                </a:schemeClr>
              </a:buClr>
              <a:buSzPct val="90000"/>
              <a:buFont typeface="Arial" panose="020B0604020202020204" pitchFamily="34" charset="0"/>
              <a:buChar char="•"/>
            </a:pPr>
            <a:r>
              <a:rPr lang="en-US" sz="1800" dirty="0">
                <a:solidFill>
                  <a:schemeClr val="accent4">
                    <a:lumMod val="10000"/>
                  </a:schemeClr>
                </a:solidFill>
                <a:latin typeface="Times New Roman" panose="02020603050405020304" pitchFamily="18" charset="0"/>
                <a:cs typeface="Times New Roman" panose="02020603050405020304" pitchFamily="18" charset="0"/>
              </a:rPr>
              <a:t>Add the character “Null” when odd number of character in the message. </a:t>
            </a:r>
          </a:p>
          <a:p>
            <a:endParaRPr lang="en-US" sz="1800" dirty="0">
              <a:solidFill>
                <a:schemeClr val="accent4">
                  <a:lumMod val="10000"/>
                </a:schemeClr>
              </a:solidFill>
            </a:endParaRPr>
          </a:p>
          <a:p>
            <a:endParaRPr lang="en-US" sz="1800" dirty="0">
              <a:solidFill>
                <a:schemeClr val="accent4">
                  <a:lumMod val="10000"/>
                </a:schemeClr>
              </a:solidFill>
            </a:endParaRPr>
          </a:p>
          <a:p>
            <a:endParaRPr lang="en-IN" sz="1800" dirty="0">
              <a:solidFill>
                <a:schemeClr val="accent4">
                  <a:lumMod val="10000"/>
                </a:schemeClr>
              </a:solidFill>
            </a:endParaRPr>
          </a:p>
        </p:txBody>
      </p:sp>
      <p:sp>
        <p:nvSpPr>
          <p:cNvPr id="4" name="TextBox 3">
            <a:extLst>
              <a:ext uri="{FF2B5EF4-FFF2-40B4-BE49-F238E27FC236}">
                <a16:creationId xmlns:a16="http://schemas.microsoft.com/office/drawing/2014/main" id="{179B24EF-121E-F7D5-FC8E-5E301B70C8B0}"/>
              </a:ext>
            </a:extLst>
          </p:cNvPr>
          <p:cNvSpPr txBox="1"/>
          <p:nvPr/>
        </p:nvSpPr>
        <p:spPr>
          <a:xfrm>
            <a:off x="0" y="114300"/>
            <a:ext cx="9232490" cy="400110"/>
          </a:xfrm>
          <a:prstGeom prst="rect">
            <a:avLst/>
          </a:prstGeom>
          <a:noFill/>
        </p:spPr>
        <p:txBody>
          <a:bodyPr wrap="square">
            <a:spAutoFit/>
          </a:bodyPr>
          <a:lstStyle/>
          <a:p>
            <a:r>
              <a:rPr lang="en-US" sz="2000" b="1" dirty="0">
                <a:solidFill>
                  <a:schemeClr val="accent6">
                    <a:lumMod val="50000"/>
                  </a:schemeClr>
                </a:solidFill>
                <a:latin typeface="Roboto Slab" panose="020B0604020202020204" charset="0"/>
                <a:ea typeface="Roboto Slab" panose="020B0604020202020204" charset="0"/>
                <a:cs typeface="Times New Roman" panose="02020603050405020304" pitchFamily="18" charset="0"/>
              </a:rPr>
              <a:t>Overcome The Problem Of </a:t>
            </a:r>
            <a:r>
              <a:rPr lang="en-US" sz="2000" b="1" dirty="0" err="1">
                <a:solidFill>
                  <a:schemeClr val="accent6">
                    <a:lumMod val="50000"/>
                  </a:schemeClr>
                </a:solidFill>
                <a:latin typeface="Roboto Slab" panose="020B0604020202020204" charset="0"/>
                <a:ea typeface="Roboto Slab" panose="020B0604020202020204" charset="0"/>
                <a:cs typeface="Times New Roman" panose="02020603050405020304" pitchFamily="18" charset="0"/>
              </a:rPr>
              <a:t>PlayFair</a:t>
            </a:r>
            <a:r>
              <a:rPr lang="en-US" sz="2000" b="1" dirty="0">
                <a:solidFill>
                  <a:schemeClr val="accent6">
                    <a:lumMod val="50000"/>
                  </a:schemeClr>
                </a:solidFill>
                <a:latin typeface="Roboto Slab" panose="020B0604020202020204" charset="0"/>
                <a:ea typeface="Roboto Slab" panose="020B0604020202020204" charset="0"/>
                <a:cs typeface="Times New Roman" panose="02020603050405020304" pitchFamily="18" charset="0"/>
              </a:rPr>
              <a:t> 5×5 Matrix by </a:t>
            </a:r>
            <a:r>
              <a:rPr lang="en-US" sz="2000" b="1" dirty="0" err="1">
                <a:solidFill>
                  <a:schemeClr val="accent6">
                    <a:lumMod val="50000"/>
                  </a:schemeClr>
                </a:solidFill>
                <a:latin typeface="Roboto Slab" panose="020B0604020202020204" charset="0"/>
                <a:ea typeface="Roboto Slab" panose="020B0604020202020204" charset="0"/>
                <a:cs typeface="Times New Roman" panose="02020603050405020304" pitchFamily="18" charset="0"/>
              </a:rPr>
              <a:t>PlayFair</a:t>
            </a:r>
            <a:r>
              <a:rPr lang="en-US" sz="2000" b="1" dirty="0">
                <a:solidFill>
                  <a:schemeClr val="accent6">
                    <a:lumMod val="50000"/>
                  </a:schemeClr>
                </a:solidFill>
                <a:latin typeface="Roboto Slab" panose="020B0604020202020204" charset="0"/>
                <a:ea typeface="Roboto Slab" panose="020B0604020202020204" charset="0"/>
                <a:cs typeface="Times New Roman" panose="02020603050405020304" pitchFamily="18" charset="0"/>
              </a:rPr>
              <a:t> 16X16 Matrix</a:t>
            </a:r>
            <a:endParaRPr lang="en-IN" sz="2000" b="1" dirty="0">
              <a:solidFill>
                <a:schemeClr val="accent6">
                  <a:lumMod val="50000"/>
                </a:schemeClr>
              </a:solidFill>
              <a:latin typeface="Roboto Slab" panose="020B0604020202020204" charset="0"/>
              <a:ea typeface="Roboto Slab" panose="020B0604020202020204" charset="0"/>
            </a:endParaRPr>
          </a:p>
        </p:txBody>
      </p:sp>
    </p:spTree>
    <p:extLst>
      <p:ext uri="{BB962C8B-B14F-4D97-AF65-F5344CB8AC3E}">
        <p14:creationId xmlns:p14="http://schemas.microsoft.com/office/powerpoint/2010/main" val="1961201379"/>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855</TotalTime>
  <Words>2479</Words>
  <Application>Microsoft Office PowerPoint</Application>
  <PresentationFormat>On-screen Show (16:9)</PresentationFormat>
  <Paragraphs>418</Paragraphs>
  <Slides>21</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Source Sans Pro</vt:lpstr>
      <vt:lpstr>Arial</vt:lpstr>
      <vt:lpstr>Calibri</vt:lpstr>
      <vt:lpstr>Arial Black</vt:lpstr>
      <vt:lpstr>Times New Roman</vt:lpstr>
      <vt:lpstr>Roboto Slab</vt:lpstr>
      <vt:lpstr>Roboto</vt:lpstr>
      <vt:lpstr>Comic Sans MS</vt:lpstr>
      <vt:lpstr>Wingdings</vt:lpstr>
      <vt:lpstr>Javanese Text</vt:lpstr>
      <vt:lpstr>Century</vt:lpstr>
      <vt:lpstr>Cordelia template</vt:lpstr>
      <vt:lpstr>Enhance the Security of Extended Playfair Cipher using Extended RSA for Secure Data Transmission</vt:lpstr>
      <vt:lpstr>CONTENT</vt:lpstr>
      <vt:lpstr> ABSTRACT</vt:lpstr>
      <vt:lpstr>INTRODUCTION</vt:lpstr>
      <vt:lpstr>PowerPoint Presentation</vt:lpstr>
      <vt:lpstr>PowerPoint Presentation</vt:lpstr>
      <vt:lpstr>PowerPoint Presentation</vt:lpstr>
      <vt:lpstr>PowerPoint Presentation</vt:lpstr>
      <vt:lpstr>PowerPoint Presentation</vt:lpstr>
      <vt:lpstr>The following example uses of Playfair 16x16 Matrix </vt:lpstr>
      <vt:lpstr>PowerPoint Presentation</vt:lpstr>
      <vt:lpstr>PowerPoint Presentation</vt:lpstr>
      <vt:lpstr>PowerPoint Presentation</vt:lpstr>
      <vt:lpstr>PowerPoint Presentation</vt:lpstr>
      <vt:lpstr>PROPOSED MODEL</vt:lpstr>
      <vt:lpstr>PowerPoint Presentation</vt:lpstr>
      <vt:lpstr>Source code Overview</vt:lpstr>
      <vt:lpstr>PowerPoint Presentation</vt:lpstr>
      <vt:lpstr>FUTURE SCOPE</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CUSTOMER SATISFACTION TOWARDS THE VARIOUS SERVICES PROVIDE BY DOMINO’S IN MATHURA BUS STAND</dc:title>
  <dc:creator>AYUSH SHARMA</dc:creator>
  <cp:lastModifiedBy>AYUSH</cp:lastModifiedBy>
  <cp:revision>42</cp:revision>
  <dcterms:modified xsi:type="dcterms:W3CDTF">2022-12-10T07:26:55Z</dcterms:modified>
</cp:coreProperties>
</file>